
<file path=[Content_Types].xml><?xml version="1.0" encoding="utf-8"?>
<Types xmlns="http://schemas.openxmlformats.org/package/2006/content-types">
  <Default Extension="png" ContentType="image/png"/>
  <Default Extension="emf" ContentType="image/x-emf"/>
  <Default Extension="wmf" ContentType="image/x-w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5.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6.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7.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8.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9.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0.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theme/theme11.xml" ContentType="application/vnd.openxmlformats-officedocument.theme+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12.xml" ContentType="application/vnd.openxmlformats-officedocument.theme+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67" r:id="rId4"/>
    <p:sldMasterId id="2147484302" r:id="rId5"/>
    <p:sldMasterId id="2147484335" r:id="rId6"/>
    <p:sldMasterId id="2147484352" r:id="rId7"/>
    <p:sldMasterId id="2147484387" r:id="rId8"/>
    <p:sldMasterId id="2147484413" r:id="rId9"/>
    <p:sldMasterId id="2147484449" r:id="rId10"/>
    <p:sldMasterId id="2147484476" r:id="rId11"/>
    <p:sldMasterId id="2147484512" r:id="rId12"/>
    <p:sldMasterId id="2147484526" r:id="rId13"/>
    <p:sldMasterId id="2147484597" r:id="rId14"/>
    <p:sldMasterId id="2147484616" r:id="rId15"/>
    <p:sldMasterId id="2147484630" r:id="rId16"/>
  </p:sldMasterIdLst>
  <p:notesMasterIdLst>
    <p:notesMasterId r:id="rId52"/>
  </p:notesMasterIdLst>
  <p:handoutMasterIdLst>
    <p:handoutMasterId r:id="rId53"/>
  </p:handoutMasterIdLst>
  <p:sldIdLst>
    <p:sldId id="257" r:id="rId17"/>
    <p:sldId id="438" r:id="rId18"/>
    <p:sldId id="436" r:id="rId19"/>
    <p:sldId id="439" r:id="rId20"/>
    <p:sldId id="418" r:id="rId21"/>
    <p:sldId id="419" r:id="rId22"/>
    <p:sldId id="420" r:id="rId23"/>
    <p:sldId id="423" r:id="rId24"/>
    <p:sldId id="427" r:id="rId25"/>
    <p:sldId id="424" r:id="rId26"/>
    <p:sldId id="421" r:id="rId27"/>
    <p:sldId id="425" r:id="rId28"/>
    <p:sldId id="429" r:id="rId29"/>
    <p:sldId id="428" r:id="rId30"/>
    <p:sldId id="426" r:id="rId31"/>
    <p:sldId id="422" r:id="rId32"/>
    <p:sldId id="430" r:id="rId33"/>
    <p:sldId id="433" r:id="rId34"/>
    <p:sldId id="432" r:id="rId35"/>
    <p:sldId id="434" r:id="rId36"/>
    <p:sldId id="414" r:id="rId37"/>
    <p:sldId id="435" r:id="rId38"/>
    <p:sldId id="444" r:id="rId39"/>
    <p:sldId id="445" r:id="rId40"/>
    <p:sldId id="443" r:id="rId41"/>
    <p:sldId id="446" r:id="rId42"/>
    <p:sldId id="447" r:id="rId43"/>
    <p:sldId id="440" r:id="rId44"/>
    <p:sldId id="441" r:id="rId45"/>
    <p:sldId id="442" r:id="rId46"/>
    <p:sldId id="415" r:id="rId47"/>
    <p:sldId id="448" r:id="rId48"/>
    <p:sldId id="449" r:id="rId49"/>
    <p:sldId id="450" r:id="rId50"/>
    <p:sldId id="451" r:id="rId51"/>
  </p:sldIdLst>
  <p:sldSz cx="12436475" cy="6994525"/>
  <p:notesSz cx="7023100" cy="93091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FF8B00"/>
    <a:srgbClr val="057BD3"/>
    <a:srgbClr val="68217A"/>
    <a:srgbClr val="92D050"/>
    <a:srgbClr val="0072C6"/>
    <a:srgbClr val="2C3E50"/>
    <a:srgbClr val="000000"/>
    <a:srgbClr val="797979"/>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27" autoAdjust="0"/>
    <p:restoredTop sz="84896" autoAdjust="0"/>
  </p:normalViewPr>
  <p:slideViewPr>
    <p:cSldViewPr>
      <p:cViewPr varScale="1">
        <p:scale>
          <a:sx n="62" d="100"/>
          <a:sy n="62" d="100"/>
        </p:scale>
        <p:origin x="141" y="27"/>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402"/>
    </p:cViewPr>
  </p:sorterViewPr>
  <p:notesViewPr>
    <p:cSldViewPr showGuides="1">
      <p:cViewPr varScale="1">
        <p:scale>
          <a:sx n="70" d="100"/>
          <a:sy n="70" d="100"/>
        </p:scale>
        <p:origin x="3240" y="72"/>
      </p:cViewPr>
      <p:guideLst>
        <p:guide orient="horz" pos="2932"/>
        <p:guide pos="2212"/>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4.xml"/><Relationship Id="rId29" Type="http://schemas.openxmlformats.org/officeDocument/2006/relationships/slide" Target="slides/slide13.xml"/><Relationship Id="rId41" Type="http://schemas.openxmlformats.org/officeDocument/2006/relationships/slide" Target="slides/slide25.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3.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35.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83"/>
            <a:ext cx="3043343" cy="465455"/>
          </a:xfrm>
          <a:prstGeom prst="rect">
            <a:avLst/>
          </a:prstGeom>
        </p:spPr>
        <p:txBody>
          <a:bodyPr vert="horz" lIns="93324" tIns="46662" rIns="93324" bIns="46662"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8132" y="0"/>
            <a:ext cx="3043343" cy="465455"/>
          </a:xfrm>
          <a:prstGeom prst="rect">
            <a:avLst/>
          </a:prstGeom>
        </p:spPr>
        <p:txBody>
          <a:bodyPr vert="horz" lIns="93324" tIns="46662" rIns="93324" bIns="46662" rtlCol="0"/>
          <a:lstStyle>
            <a:lvl1pPr algn="r">
              <a:defRPr sz="1200"/>
            </a:lvl1pPr>
          </a:lstStyle>
          <a:p>
            <a:fld id="{8C8D045D-9A66-44E7-900A-FC6D0BD4E54A}" type="datetime8">
              <a:rPr lang="en-US" smtClean="0">
                <a:latin typeface="Segoe UI" pitchFamily="34" charset="0"/>
              </a:rPr>
              <a:t>7/10/2017 07:53</a:t>
            </a:fld>
            <a:endParaRPr lang="en-US" dirty="0">
              <a:latin typeface="Segoe UI" pitchFamily="34" charset="0"/>
            </a:endParaRPr>
          </a:p>
        </p:txBody>
      </p:sp>
      <p:sp>
        <p:nvSpPr>
          <p:cNvPr id="8" name="Footer Placeholder 7"/>
          <p:cNvSpPr>
            <a:spLocks noGrp="1"/>
          </p:cNvSpPr>
          <p:nvPr>
            <p:ph type="ftr" sz="quarter" idx="2"/>
          </p:nvPr>
        </p:nvSpPr>
        <p:spPr>
          <a:xfrm>
            <a:off x="0" y="8842029"/>
            <a:ext cx="5934520" cy="338436"/>
          </a:xfrm>
          <a:prstGeom prst="rect">
            <a:avLst/>
          </a:prstGeom>
        </p:spPr>
        <p:txBody>
          <a:bodyPr vert="horz" lIns="93324" tIns="46662" rIns="93324" bIns="46662" rtlCol="0" anchor="b"/>
          <a:lstStyle>
            <a:lvl1pPr algn="l">
              <a:defRPr sz="1200"/>
            </a:lvl1pPr>
          </a:lstStyle>
          <a:p>
            <a:pPr marL="406671" defTabSz="93292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22814" y="8842029"/>
            <a:ext cx="1098660" cy="465455"/>
          </a:xfrm>
          <a:prstGeom prst="rect">
            <a:avLst/>
          </a:prstGeom>
        </p:spPr>
        <p:txBody>
          <a:bodyPr vert="horz" lIns="93324" tIns="46662" rIns="93324" bIns="46662"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8500"/>
            <a:ext cx="6207125" cy="3490913"/>
          </a:xfrm>
          <a:prstGeom prst="rect">
            <a:avLst/>
          </a:prstGeom>
          <a:noFill/>
          <a:ln w="12700">
            <a:solidFill>
              <a:prstClr val="black"/>
            </a:solidFill>
          </a:ln>
        </p:spPr>
        <p:txBody>
          <a:bodyPr vert="horz" lIns="93324" tIns="46662" rIns="93324" bIns="46662" rtlCol="0" anchor="ctr"/>
          <a:lstStyle/>
          <a:p>
            <a:endParaRPr lang="en-US" dirty="0"/>
          </a:p>
        </p:txBody>
      </p:sp>
      <p:sp>
        <p:nvSpPr>
          <p:cNvPr id="10" name="Footer Placeholder 9"/>
          <p:cNvSpPr>
            <a:spLocks noGrp="1"/>
          </p:cNvSpPr>
          <p:nvPr>
            <p:ph type="ftr" sz="quarter" idx="4"/>
          </p:nvPr>
        </p:nvSpPr>
        <p:spPr>
          <a:xfrm>
            <a:off x="0" y="8843645"/>
            <a:ext cx="6063276" cy="362391"/>
          </a:xfrm>
          <a:prstGeom prst="rect">
            <a:avLst/>
          </a:prstGeom>
        </p:spPr>
        <p:txBody>
          <a:bodyPr vert="horz" lIns="93324" tIns="46662" rIns="93324" bIns="46662" rtlCol="0" anchor="b"/>
          <a:lstStyle>
            <a:lvl1pPr marL="583273" indent="0" algn="l">
              <a:defRPr sz="1200"/>
            </a:lvl1p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atin typeface="Segoe UI" pitchFamily="34" charset="0"/>
              </a:defRPr>
            </a:lvl1pPr>
          </a:lstStyle>
          <a:p>
            <a:fld id="{38EEC551-8CDA-4EB6-89BB-2A86C9F091C8}" type="datetime8">
              <a:rPr lang="en-US" smtClean="0"/>
              <a:t>7/10/2017 07:52</a:t>
            </a:fld>
            <a:endParaRPr lang="en-US" dirty="0"/>
          </a:p>
        </p:txBody>
      </p:sp>
      <p:sp>
        <p:nvSpPr>
          <p:cNvPr id="12" name="Notes Placeholder 11"/>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51570" y="8842029"/>
            <a:ext cx="969904" cy="465455"/>
          </a:xfrm>
          <a:prstGeom prst="rect">
            <a:avLst/>
          </a:prstGeom>
        </p:spPr>
        <p:txBody>
          <a:bodyPr vert="horz" lIns="93324" tIns="46662" rIns="93324" bIns="46662"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51956">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1956">
              <a:defRPr/>
            </a:pPr>
            <a:fld id="{EA66B9C7-15EC-4EB1-9F5F-52E1084B6642}" type="datetime8">
              <a:rPr lang="en-US">
                <a:solidFill>
                  <a:prstClr val="black"/>
                </a:solidFill>
              </a:rPr>
              <a:pPr defTabSz="951956">
                <a:defRPr/>
              </a:pPr>
              <a:t>7/10/2017 07:52</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1956">
              <a:defRPr/>
            </a:pPr>
            <a:fld id="{B4008EB6-D09E-4580-8CD6-DDB14511944F}" type="slidenum">
              <a:rPr lang="en-US">
                <a:solidFill>
                  <a:prstClr val="black"/>
                </a:solidFill>
              </a:rPr>
              <a:pPr defTabSz="951956">
                <a:defRPr/>
              </a:pPr>
              <a:t>1</a:t>
            </a:fld>
            <a:endParaRPr lang="en-US" dirty="0">
              <a:solidFill>
                <a:prstClr val="black"/>
              </a:solidFill>
            </a:endParaRPr>
          </a:p>
        </p:txBody>
      </p:sp>
    </p:spTree>
    <p:extLst>
      <p:ext uri="{BB962C8B-B14F-4D97-AF65-F5344CB8AC3E}">
        <p14:creationId xmlns:p14="http://schemas.microsoft.com/office/powerpoint/2010/main" val="12271046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7/10/2017 07:52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4244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7/10/2017 07:52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401760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7/10/2017 07:52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46268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7/10/2017 07:52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084991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7/10/2017 07:52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235221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7/10/2017 07:52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81265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7/10/2017 07:52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5980980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7/10/2017 07:52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8574957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err="1"/>
              <a:t>dotnet</a:t>
            </a:r>
            <a:r>
              <a:rPr lang="en-GB" b="0" dirty="0"/>
              <a:t> new console</a:t>
            </a:r>
          </a:p>
          <a:p>
            <a:r>
              <a:rPr lang="en-GB" b="0" dirty="0" err="1"/>
              <a:t>dotnet</a:t>
            </a:r>
            <a:r>
              <a:rPr lang="en-GB" b="0" dirty="0"/>
              <a:t> run</a:t>
            </a:r>
          </a:p>
          <a:p>
            <a:r>
              <a:rPr lang="en-GB" b="0" dirty="0" err="1"/>
              <a:t>dotnet</a:t>
            </a:r>
            <a:r>
              <a:rPr lang="en-GB" b="0" dirty="0"/>
              <a:t> .</a:t>
            </a:r>
            <a:r>
              <a:rPr lang="en-GB" b="0" dirty="0" err="1"/>
              <a:t>dll</a:t>
            </a:r>
            <a:endParaRPr lang="en-GB" b="0" dirty="0"/>
          </a:p>
          <a:p>
            <a:r>
              <a:rPr lang="en-GB" b="0" dirty="0" err="1"/>
              <a:t>dotnet</a:t>
            </a:r>
            <a:r>
              <a:rPr lang="en-GB" b="0" dirty="0"/>
              <a:t> build</a:t>
            </a:r>
          </a:p>
          <a:p>
            <a:endParaRPr lang="en-GB" b="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7/10/2017 07:52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1891958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dirty="0"/>
          </a:p>
        </p:txBody>
      </p:sp>
      <p:sp>
        <p:nvSpPr>
          <p:cNvPr id="10" name="Date Placeholder 9"/>
          <p:cNvSpPr>
            <a:spLocks noGrp="1"/>
          </p:cNvSpPr>
          <p:nvPr>
            <p:ph type="dt" idx="13"/>
          </p:nvPr>
        </p:nvSpPr>
        <p:spPr/>
        <p:txBody>
          <a:bodyPr/>
          <a:lstStyle/>
          <a:p>
            <a:fld id="{6108602D-D426-4C00-B215-BFA18C076426}" type="datetime8">
              <a:rPr lang="en-US" smtClean="0"/>
              <a:t>7/10/2017 07:52</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943497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7/10/2017 07:52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623264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7/10/2017 07:52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8410478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err="1"/>
              <a:t>dotnet</a:t>
            </a:r>
            <a:r>
              <a:rPr lang="en-GB" b="0" dirty="0"/>
              <a:t> add package </a:t>
            </a:r>
            <a:r>
              <a:rPr lang="en-GB" b="0" dirty="0" err="1"/>
              <a:t>Microsoft.AspNetCore</a:t>
            </a:r>
            <a:endParaRPr lang="en-GB" b="0" dirty="0"/>
          </a:p>
          <a:p>
            <a:r>
              <a:rPr lang="en-GB" b="0" dirty="0" err="1"/>
              <a:t>dotnet</a:t>
            </a:r>
            <a:r>
              <a:rPr lang="en-GB" b="0" dirty="0"/>
              <a:t> restore</a:t>
            </a:r>
          </a:p>
          <a:p>
            <a:r>
              <a:rPr lang="en-GB" b="0" dirty="0"/>
              <a:t>Wire up ASP.NET Core hosting in </a:t>
            </a:r>
            <a:r>
              <a:rPr lang="en-GB" b="0" dirty="0" err="1"/>
              <a:t>Program.cs</a:t>
            </a:r>
            <a:endParaRPr lang="en-GB" b="0" dirty="0"/>
          </a:p>
          <a:p>
            <a:r>
              <a:rPr lang="en-GB" b="0" dirty="0"/>
              <a:t>Run it and browse</a:t>
            </a:r>
          </a:p>
          <a:p>
            <a:endParaRPr lang="en-GB" b="0" dirty="0"/>
          </a:p>
          <a:p>
            <a:r>
              <a:rPr lang="en-GB" b="0" dirty="0" err="1"/>
              <a:t>dotnet</a:t>
            </a:r>
            <a:r>
              <a:rPr lang="en-GB" b="0" dirty="0"/>
              <a:t> new web</a:t>
            </a:r>
          </a:p>
          <a:p>
            <a:r>
              <a:rPr lang="en-GB" b="0" dirty="0" err="1"/>
              <a:t>dotnet</a:t>
            </a:r>
            <a:r>
              <a:rPr lang="en-GB" b="0" dirty="0"/>
              <a:t> restore</a:t>
            </a:r>
          </a:p>
          <a:p>
            <a:endParaRPr lang="en-GB" b="0" dirty="0"/>
          </a:p>
          <a:p>
            <a:endParaRPr lang="en-GB" b="0" dirty="0"/>
          </a:p>
          <a:p>
            <a:endParaRPr lang="en-GB"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7/10/2017 07:52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6269394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7/10/2017 07:52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8626911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7/10/2017 07:52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1500538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7/10/2017 07:52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413444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7/10/2017 07:52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6578521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7/10/2017 07:52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6622088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Date Placeholder 9"/>
          <p:cNvSpPr>
            <a:spLocks noGrp="1"/>
          </p:cNvSpPr>
          <p:nvPr>
            <p:ph type="dt"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6D0C1E9-C76A-461C-8E91-17FFC972AC04}"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7/10/2017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Footer Placeholder 6"/>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323600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7/10/2017 07:52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60461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7/10/2017 07:52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395839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7/10/2017 07:52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262953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7/10/2017 07:52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0787804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Custom middleware that add environment header</a:t>
            </a:r>
          </a:p>
          <a:p>
            <a:r>
              <a:rPr lang="en-GB" b="0" dirty="0"/>
              <a:t>Built-in middleware: static files, exception handling middleware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7/10/2017 07:52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8669372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7/10/2017 07:52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6157702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7/10/2017 07:52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4073407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7/10/2017 07:52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4333188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7/10/2017 07:52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704999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7/10/2017 07:52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659153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7/10/2017 07:52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0082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7/10/2017 07:52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1796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7/10/2017 07:52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8246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7/10/2017 07:52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224507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7/10/2017 07:52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16959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Master" Target="../slideMasters/slideMaster5.xml"/><Relationship Id="rId4" Type="http://schemas.openxmlformats.org/officeDocument/2006/relationships/image" Target="../media/image32.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emf"/><Relationship Id="rId1" Type="http://schemas.openxmlformats.org/officeDocument/2006/relationships/slideMaster" Target="../slideMasters/slideMaster5.xml"/><Relationship Id="rId4" Type="http://schemas.openxmlformats.org/officeDocument/2006/relationships/image" Target="../media/image33.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emf"/><Relationship Id="rId1" Type="http://schemas.openxmlformats.org/officeDocument/2006/relationships/slideMaster" Target="../slideMasters/slideMaster5.xml"/><Relationship Id="rId4" Type="http://schemas.openxmlformats.org/officeDocument/2006/relationships/image" Target="../media/image34.png"/></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 Id="rId4" Type="http://schemas.openxmlformats.org/officeDocument/2006/relationships/image" Target="../media/image18.wmf"/></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9.png"/><Relationship Id="rId1" Type="http://schemas.openxmlformats.org/officeDocument/2006/relationships/slideMaster" Target="../slideMasters/slideMaster6.xml"/><Relationship Id="rId4"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6.xml"/><Relationship Id="rId4" Type="http://schemas.openxmlformats.org/officeDocument/2006/relationships/image" Target="../media/image21.png"/></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8.xml"/><Relationship Id="rId4" Type="http://schemas.openxmlformats.org/officeDocument/2006/relationships/image" Target="../media/image18.wmf"/></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9.png"/><Relationship Id="rId1" Type="http://schemas.openxmlformats.org/officeDocument/2006/relationships/slideMaster" Target="../slideMasters/slideMaster8.xml"/><Relationship Id="rId4" Type="http://schemas.openxmlformats.org/officeDocument/2006/relationships/image" Target="../media/image17.pn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8.xml"/><Relationship Id="rId4" Type="http://schemas.openxmlformats.org/officeDocument/2006/relationships/image" Target="../media/image21.png"/></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emf"/><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png"/><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8.wmf"/></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2480" y="6030461"/>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42985" y="662653"/>
            <a:ext cx="10461592" cy="5205888"/>
          </a:xfrm>
          <a:prstGeom prst="rect">
            <a:avLst/>
          </a:prstGeom>
        </p:spPr>
      </p:pic>
    </p:spTree>
    <p:extLst>
      <p:ext uri="{BB962C8B-B14F-4D97-AF65-F5344CB8AC3E}">
        <p14:creationId xmlns:p14="http://schemas.microsoft.com/office/powerpoint/2010/main" val="1074341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2575992805"/>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1032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69231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1" tIns="46621" rIns="46621" bIns="46621" numCol="1" spcCol="0" rtlCol="0" fromWordArt="0" anchor="ctr" anchorCtr="0" forceAA="0" compatLnSpc="1">
            <a:prstTxWarp prst="textNoShape">
              <a:avLst/>
            </a:prstTxWarp>
            <a:noAutofit/>
          </a:bodyPr>
          <a:lstStyle/>
          <a:p>
            <a:pPr marL="0" marR="0" lvl="0" indent="0" algn="ctr" defTabSz="932043"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0" y="1221162"/>
            <a:ext cx="11887200" cy="206244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94"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38"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8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51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640874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22"/>
          </a:xfrm>
          <a:prstGeom prst="rect">
            <a:avLst/>
          </a:prstGeom>
        </p:spPr>
        <p:txBody>
          <a:bodyPr/>
          <a:lstStyle>
            <a:lvl1pPr marL="290379" indent="-290379">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38" indent="-28085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15" indent="-290379">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09" indent="-228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05" indent="-228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080137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spTree>
    <p:extLst>
      <p:ext uri="{BB962C8B-B14F-4D97-AF65-F5344CB8AC3E}">
        <p14:creationId xmlns:p14="http://schemas.microsoft.com/office/powerpoint/2010/main" val="1382559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DevOps Title">
    <p:bg>
      <p:bgPr>
        <a:solidFill>
          <a:schemeClr val="tx1"/>
        </a:solidFill>
        <a:effectLst/>
      </p:bgPr>
    </p:bg>
    <p:spTree>
      <p:nvGrpSpPr>
        <p:cNvPr id="1" name=""/>
        <p:cNvGrpSpPr/>
        <p:nvPr/>
      </p:nvGrpSpPr>
      <p:grpSpPr>
        <a:xfrm>
          <a:off x="0" y="0"/>
          <a:ext cx="0" cy="0"/>
          <a:chOff x="0" y="0"/>
          <a:chExt cx="0" cy="0"/>
        </a:xfrm>
      </p:grpSpPr>
      <p:pic>
        <p:nvPicPr>
          <p:cNvPr id="3" name="Picture 2" descr="Microsoft.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sp>
        <p:nvSpPr>
          <p:cNvPr id="8"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10"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14"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9" name="Picture 8" descr="CloudCampaign_LockupV2_Gray.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4" name="Picture 3" descr="DevOps_KeyVisua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3776542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DevTest Title">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9"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4"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7" name="Picture 6" descr="CloudCampaign_LockupV2_Gray.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10" name="Picture 9" descr="Microsof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51929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Mobile Title">
    <p:bg>
      <p:bgPr>
        <a:solidFill>
          <a:schemeClr val="tx1"/>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11"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13"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9" name="Picture 8" descr="CloudCampaign_LockupV2_Gray.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10" name="Picture 9" descr="Microsof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3500401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evOps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descr="DevOps_KeyVisua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1408605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DevTest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2046368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908756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Mobile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4161382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DevTest Section Acc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73203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evOps Section Acc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2373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Mobile Section Acc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chemeClr val="tx1"/>
                </a:solidFill>
              </a:defRPr>
            </a:lvl1pPr>
          </a:lstStyle>
          <a:p>
            <a:r>
              <a:rPr lang="en-US" dirty="0"/>
              <a:t>Section title</a:t>
            </a:r>
          </a:p>
        </p:txBody>
      </p:sp>
    </p:spTree>
    <p:extLst>
      <p:ext uri="{BB962C8B-B14F-4D97-AF65-F5344CB8AC3E}">
        <p14:creationId xmlns:p14="http://schemas.microsoft.com/office/powerpoint/2010/main" val="2880665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DevTest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407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DevOps Blank Accen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961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Mobile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952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2" y="5600698"/>
            <a:ext cx="7315200" cy="1830388"/>
          </a:xfrm>
          <a:prstGeom prst="rect">
            <a:avLst/>
          </a:prstGeo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prstGeom prst="rect">
            <a:avLst/>
          </a:prstGeo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4241373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3657600"/>
          </a:xfrm>
          <a:prstGeom prst="rect">
            <a:avLst/>
          </a:prstGeom>
        </p:spPr>
        <p:txBody>
          <a:bodyPr/>
          <a:lstStyle/>
          <a:p>
            <a:endParaRPr lang="en-US" dirty="0"/>
          </a:p>
        </p:txBody>
      </p:sp>
      <p:sp>
        <p:nvSpPr>
          <p:cNvPr id="2" name="Title 1"/>
          <p:cNvSpPr>
            <a:spLocks noGrp="1"/>
          </p:cNvSpPr>
          <p:nvPr>
            <p:ph type="title"/>
          </p:nvPr>
        </p:nvSpPr>
        <p:spPr>
          <a:xfrm>
            <a:off x="274642" y="295277"/>
            <a:ext cx="11889564"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prstGeom prst="rect">
            <a:avLst/>
          </a:prstGeo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429567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2751568"/>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Generic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a:prstGeom prst="rect">
            <a:avLst/>
          </a:prstGeom>
        </p:spPr>
        <p:txBody>
          <a:bodyPr/>
          <a:lstStyle/>
          <a:p>
            <a:r>
              <a:rPr lang="en-US"/>
              <a:t>Click to edit Master title style</a:t>
            </a:r>
            <a:endParaRPr lang="en-US" dirty="0"/>
          </a:p>
        </p:txBody>
      </p:sp>
      <p:sp>
        <p:nvSpPr>
          <p:cNvPr id="2" name="Rectangle 1"/>
          <p:cNvSpPr/>
          <p:nvPr userDrawn="1"/>
        </p:nvSpPr>
        <p:spPr bwMode="auto">
          <a:xfrm>
            <a:off x="1" y="6422988"/>
            <a:ext cx="3249830"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707" tIns="174166" rIns="217707" bIns="174166" numCol="1" spcCol="0" rtlCol="0" fromWordArt="0" anchor="t" anchorCtr="0" forceAA="0" compatLnSpc="1">
            <a:prstTxWarp prst="textNoShape">
              <a:avLst/>
            </a:prstTxWarp>
            <a:noAutofit/>
          </a:bodyPr>
          <a:lstStyle/>
          <a:p>
            <a:pPr marL="0" marR="0" lvl="0" indent="0" algn="ctr" defTabSz="1110067" rtl="0" eaLnBrk="1" fontAlgn="base" latinLnBrk="0" hangingPunct="1">
              <a:lnSpc>
                <a:spcPct val="90000"/>
              </a:lnSpc>
              <a:spcBef>
                <a:spcPct val="0"/>
              </a:spcBef>
              <a:spcAft>
                <a:spcPct val="0"/>
              </a:spcAft>
              <a:buClrTx/>
              <a:buSzTx/>
              <a:buFontTx/>
              <a:buNone/>
              <a:tabLst/>
              <a:defRPr/>
            </a:pPr>
            <a:endParaRPr kumimoji="0" lang="en-US" sz="2856"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Tree>
    <p:extLst>
      <p:ext uri="{BB962C8B-B14F-4D97-AF65-F5344CB8AC3E}">
        <p14:creationId xmlns:p14="http://schemas.microsoft.com/office/powerpoint/2010/main" val="2694054935"/>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a:xfrm>
            <a:off x="388641" y="286000"/>
            <a:ext cx="11376352" cy="78580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prstGeom prst="rect">
            <a:avLst/>
          </a:prstGeo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prstGeom prst="rect">
            <a:avLst/>
          </a:prstGeo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4000">
                <a:solidFill>
                  <a:srgbClr val="FFFFFF"/>
                </a:solidFill>
              </a:defRPr>
            </a:lvl1pPr>
            <a:lvl2pPr marL="0" indent="0">
              <a:spcBef>
                <a:spcPts val="1080"/>
              </a:spcBef>
              <a:buNone/>
              <a:defRPr sz="2000">
                <a:solidFill>
                  <a:srgbClr val="FFFFFF"/>
                </a:solidFill>
              </a:defRPr>
            </a:lvl2pPr>
            <a:lvl3pPr marL="231707" indent="0">
              <a:buNone/>
              <a:tabLst/>
              <a:defRPr sz="2000">
                <a:solidFill>
                  <a:srgbClr val="FFFFFF"/>
                </a:solidFill>
              </a:defRPr>
            </a:lvl3pPr>
            <a:lvl4pPr marL="460239" indent="0">
              <a:buNone/>
              <a:defRPr>
                <a:solidFill>
                  <a:srgbClr val="FFFFFF"/>
                </a:solidFill>
              </a:defRPr>
            </a:lvl4pPr>
            <a:lvl5pPr marL="685598"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7500521"/>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8641" y="286001"/>
            <a:ext cx="11375536" cy="786503"/>
          </a:xfrm>
          <a:prstGeom prst="rect">
            <a:avLst/>
          </a:prstGeom>
        </p:spPr>
        <p:txBody>
          <a:bodyPr/>
          <a:lstStyle>
            <a:lvl1pPr>
              <a:defRPr>
                <a:solidFill>
                  <a:srgbClr val="FFFFFF"/>
                </a:solidFill>
              </a:defRPr>
            </a:lvl1pPr>
          </a:lstStyle>
          <a:p>
            <a:r>
              <a:rPr lang="en-US" dirty="0"/>
              <a:t>Click to edit Master title style</a:t>
            </a:r>
          </a:p>
        </p:txBody>
      </p:sp>
      <p:sp>
        <p:nvSpPr>
          <p:cNvPr id="5" name="Text Placeholder 4"/>
          <p:cNvSpPr>
            <a:spLocks noGrp="1"/>
          </p:cNvSpPr>
          <p:nvPr>
            <p:ph type="body" sz="quarter" idx="10"/>
          </p:nvPr>
        </p:nvSpPr>
        <p:spPr>
          <a:xfrm>
            <a:off x="385532" y="1429993"/>
            <a:ext cx="11375536" cy="1936785"/>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8574439"/>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Mobile 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7" y="1212850"/>
            <a:ext cx="4872981" cy="3715649"/>
          </a:xfrm>
          <a:prstGeom prst="rect">
            <a:avLst/>
          </a:prstGeom>
        </p:spPr>
        <p:txBody>
          <a:bodyPr wrap="square">
            <a:spAutoFit/>
          </a:bodyPr>
          <a:lstStyle>
            <a:lvl1pPr marL="0" indent="0">
              <a:spcBef>
                <a:spcPts val="1224"/>
              </a:spcBef>
              <a:buClr>
                <a:schemeClr val="tx1"/>
              </a:buClr>
              <a:buFont typeface="Wingdings" pitchFamily="2" charset="2"/>
              <a:buNone/>
              <a:defRPr sz="5304">
                <a:solidFill>
                  <a:schemeClr val="tx1"/>
                </a:solidFill>
              </a:defRPr>
            </a:lvl1pPr>
            <a:lvl2pPr marL="0" indent="0">
              <a:spcBef>
                <a:spcPts val="1080"/>
              </a:spcBef>
              <a:buNone/>
              <a:defRPr sz="1904">
                <a:solidFill>
                  <a:schemeClr val="tx1"/>
                </a:solidFill>
              </a:defRPr>
            </a:lvl2pPr>
            <a:lvl3pPr marL="231673" indent="0">
              <a:buNone/>
              <a:tabLst/>
              <a:defRPr sz="1904">
                <a:solidFill>
                  <a:schemeClr val="tx1"/>
                </a:solidFill>
              </a:defRPr>
            </a:lvl3pPr>
            <a:lvl4pPr marL="460170" indent="0">
              <a:buNone/>
              <a:defRPr>
                <a:solidFill>
                  <a:schemeClr val="tx1"/>
                </a:solidFill>
              </a:defRPr>
            </a:lvl4pPr>
            <a:lvl5pPr marL="685494"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1"/>
          </p:nvPr>
        </p:nvSpPr>
        <p:spPr>
          <a:xfrm>
            <a:off x="5239193" y="1211264"/>
            <a:ext cx="3353085" cy="269748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7" name="Text Placeholder 3"/>
          <p:cNvSpPr>
            <a:spLocks noGrp="1"/>
          </p:cNvSpPr>
          <p:nvPr>
            <p:ph type="body" sz="quarter" idx="12"/>
          </p:nvPr>
        </p:nvSpPr>
        <p:spPr>
          <a:xfrm>
            <a:off x="8649860" y="1200150"/>
            <a:ext cx="3414050" cy="269748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12" name="Title 1"/>
          <p:cNvSpPr>
            <a:spLocks noGrp="1"/>
          </p:cNvSpPr>
          <p:nvPr>
            <p:ph type="title"/>
          </p:nvPr>
        </p:nvSpPr>
        <p:spPr>
          <a:xfrm>
            <a:off x="366217" y="295279"/>
            <a:ext cx="11697695"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chemeClr val="tx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9" name="Text Placeholder 3"/>
          <p:cNvSpPr>
            <a:spLocks noGrp="1"/>
          </p:cNvSpPr>
          <p:nvPr>
            <p:ph type="body" sz="quarter" idx="14"/>
          </p:nvPr>
        </p:nvSpPr>
        <p:spPr>
          <a:xfrm>
            <a:off x="8649860" y="3944938"/>
            <a:ext cx="3414050" cy="27432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1146844"/>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Som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50040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Emphasis Content">
    <p:bg>
      <p:bgPr>
        <a:solidFill>
          <a:schemeClr val="accent3"/>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a:prstGeom prst="rect">
            <a:avLst/>
          </a:prstGeo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73221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7"/>
            <a:ext cx="11889564" cy="917575"/>
          </a:xfrm>
          <a:prstGeom prst="rect">
            <a:avLst/>
          </a:prstGeom>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052338"/>
          </a:xfrm>
          <a:prstGeom prst="rect">
            <a:avLst/>
          </a:prstGeo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7540293"/>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7"/>
            <a:ext cx="11889564"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prstGeom prst="rect">
            <a:avLst/>
          </a:prstGeo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prstGeom prst="rect">
            <a:avLst/>
          </a:prstGeo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prstGeom prst="rect">
            <a:avLst/>
          </a:prstGeo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832237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spTree>
    <p:extLst>
      <p:ext uri="{BB962C8B-B14F-4D97-AF65-F5344CB8AC3E}">
        <p14:creationId xmlns:p14="http://schemas.microsoft.com/office/powerpoint/2010/main" val="2755839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spTree>
    <p:extLst>
      <p:ext uri="{BB962C8B-B14F-4D97-AF65-F5344CB8AC3E}">
        <p14:creationId xmlns:p14="http://schemas.microsoft.com/office/powerpoint/2010/main" val="942293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4041357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Tree>
    <p:extLst>
      <p:ext uri="{BB962C8B-B14F-4D97-AF65-F5344CB8AC3E}">
        <p14:creationId xmlns:p14="http://schemas.microsoft.com/office/powerpoint/2010/main" val="144611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44580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19894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55070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3271242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436475" cy="699234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3990151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39168615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accent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257896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tx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970545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9401683"/>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103415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4882221"/>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156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128219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282601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4"/>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4"/>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8" indent="0">
              <a:buNone/>
              <a:tabLst/>
              <a:defRPr sz="2000">
                <a:solidFill>
                  <a:srgbClr val="FFFFFF"/>
                </a:solidFill>
              </a:defRPr>
            </a:lvl3pPr>
            <a:lvl4pPr marL="460162" indent="0">
              <a:buNone/>
              <a:defRPr>
                <a:solidFill>
                  <a:srgbClr val="FFFFFF"/>
                </a:solidFill>
              </a:defRPr>
            </a:lvl4pPr>
            <a:lvl5pPr marL="68548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562060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4"/>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3" y="2124074"/>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3156843"/>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96202332"/>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806188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6"/>
            <a:ext cx="11887200" cy="13505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6269093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3" y="2124074"/>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2" y="2124076"/>
            <a:ext cx="7315200" cy="311158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4503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4" y="1212850"/>
            <a:ext cx="5486399" cy="311158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72961810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07125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22834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solidFill>
                  <a:schemeClr val="bg1"/>
                </a:solidFill>
              </a:defRPr>
            </a:lvl1pPr>
          </a:lstStyle>
          <a:p>
            <a:r>
              <a:rPr lang="en-US" dirty="0"/>
              <a:t>Section title</a:t>
            </a:r>
          </a:p>
        </p:txBody>
      </p:sp>
    </p:spTree>
    <p:extLst>
      <p:ext uri="{BB962C8B-B14F-4D97-AF65-F5344CB8AC3E}">
        <p14:creationId xmlns:p14="http://schemas.microsoft.com/office/powerpoint/2010/main" val="9149245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80021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5745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933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170335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1" tIns="46621" rIns="46621" bIns="46621" numCol="1" spcCol="0" rtlCol="0" fromWordArt="0" anchor="ctr" anchorCtr="0" forceAA="0" compatLnSpc="1">
            <a:prstTxWarp prst="textNoShape">
              <a:avLst/>
            </a:prstTxWarp>
            <a:noAutofit/>
          </a:bodyPr>
          <a:lstStyle/>
          <a:p>
            <a:pPr marL="0" marR="0" lvl="0" indent="0" algn="ctr" defTabSz="932043"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0" y="1221162"/>
            <a:ext cx="11887200" cy="206244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94"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38"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8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51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31984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22"/>
          </a:xfrm>
          <a:prstGeom prst="rect">
            <a:avLst/>
          </a:prstGeom>
        </p:spPr>
        <p:txBody>
          <a:bodyPr/>
          <a:lstStyle>
            <a:lvl1pPr marL="290379" indent="-290379">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38" indent="-28085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15" indent="-290379">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09" indent="-228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05" indent="-228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972698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Som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99956311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cottHa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2"/>
            <a:ext cx="11697696"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7" y="295279"/>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85375142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cottHa Title and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2"/>
            <a:ext cx="11697696"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7" y="295279"/>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216487441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cottHa Two Column Non-bulleted Text">
    <p:spTree>
      <p:nvGrpSpPr>
        <p:cNvPr id="1" name=""/>
        <p:cNvGrpSpPr/>
        <p:nvPr/>
      </p:nvGrpSpPr>
      <p:grpSpPr>
        <a:xfrm>
          <a:off x="0" y="0"/>
          <a:ext cx="0" cy="0"/>
          <a:chOff x="0" y="0"/>
          <a:chExt cx="0" cy="0"/>
        </a:xfrm>
      </p:grpSpPr>
      <p:sp>
        <p:nvSpPr>
          <p:cNvPr id="9" name="Title 1"/>
          <p:cNvSpPr>
            <a:spLocks noGrp="1"/>
          </p:cNvSpPr>
          <p:nvPr>
            <p:ph type="title"/>
          </p:nvPr>
        </p:nvSpPr>
        <p:spPr>
          <a:xfrm>
            <a:off x="366217" y="295279"/>
            <a:ext cx="11697695" cy="917575"/>
          </a:xfrm>
        </p:spPr>
        <p:txBody>
          <a:bodyPr/>
          <a:lstStyle/>
          <a:p>
            <a:r>
              <a:rPr lang="en-US" dirty="0"/>
              <a:t>Click to edit Master title style</a:t>
            </a:r>
          </a:p>
        </p:txBody>
      </p:sp>
      <p:sp>
        <p:nvSpPr>
          <p:cNvPr id="6" name="Text Placeholder 3"/>
          <p:cNvSpPr>
            <a:spLocks noGrp="1"/>
          </p:cNvSpPr>
          <p:nvPr>
            <p:ph type="body" sz="quarter" idx="12"/>
          </p:nvPr>
        </p:nvSpPr>
        <p:spPr>
          <a:xfrm>
            <a:off x="366216" y="1222308"/>
            <a:ext cx="5501553"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0" y="1222308"/>
            <a:ext cx="5501553"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3310224"/>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cottHa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366216" y="1222308"/>
            <a:ext cx="5501553"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0" y="1222308"/>
            <a:ext cx="5501553"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7717666"/>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cottHa Two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8" y="2124076"/>
            <a:ext cx="5856456" cy="36576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3" y="2124076"/>
            <a:ext cx="5847118" cy="365760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075846267"/>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cottHa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5" y="2124076"/>
            <a:ext cx="3840806" cy="365760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83624" y="2124076"/>
            <a:ext cx="3840806" cy="3657600"/>
          </a:xfrm>
          <a:prstGeom prst="rect">
            <a:avLst/>
          </a:prstGeom>
          <a:solidFill>
            <a:schemeClr val="tx2"/>
          </a:solidFill>
          <a:ln>
            <a:noFill/>
          </a:ln>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6"/>
            <a:ext cx="3840806" cy="3657600"/>
          </a:xfrm>
          <a:prstGeom prst="rect">
            <a:avLst/>
          </a:prstGeom>
          <a:solidFill>
            <a:schemeClr val="bg1"/>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82951721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cottHa Content Tile + Image">
    <p:spTree>
      <p:nvGrpSpPr>
        <p:cNvPr id="1" name=""/>
        <p:cNvGrpSpPr/>
        <p:nvPr/>
      </p:nvGrpSpPr>
      <p:grpSpPr>
        <a:xfrm>
          <a:off x="0" y="0"/>
          <a:ext cx="0" cy="0"/>
          <a:chOff x="0" y="0"/>
          <a:chExt cx="0" cy="0"/>
        </a:xfrm>
      </p:grpSpPr>
      <p:sp>
        <p:nvSpPr>
          <p:cNvPr id="9" name="Text Placeholder 3"/>
          <p:cNvSpPr>
            <a:spLocks noGrp="1"/>
          </p:cNvSpPr>
          <p:nvPr>
            <p:ph type="body" sz="quarter" idx="10"/>
          </p:nvPr>
        </p:nvSpPr>
        <p:spPr>
          <a:xfrm>
            <a:off x="366215" y="2124076"/>
            <a:ext cx="3840806" cy="3657600"/>
          </a:xfrm>
          <a:prstGeom prst="rect">
            <a:avLst/>
          </a:prstGeom>
          <a:solidFill>
            <a:schemeClr val="accent3"/>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5" name="Picture Placeholder 3"/>
          <p:cNvSpPr>
            <a:spLocks noGrp="1"/>
          </p:cNvSpPr>
          <p:nvPr>
            <p:ph type="pic" sz="quarter" idx="14"/>
          </p:nvPr>
        </p:nvSpPr>
        <p:spPr>
          <a:xfrm>
            <a:off x="4223374" y="2129412"/>
            <a:ext cx="7840538" cy="3654385"/>
          </a:xfrm>
          <a:prstGeom prst="rect">
            <a:avLst/>
          </a:prstGeom>
        </p:spPr>
        <p:txBody>
          <a:bodyPr/>
          <a:lstStyle>
            <a:lvl1pPr>
              <a:defRPr>
                <a:solidFill>
                  <a:srgbClr val="616161"/>
                </a:solidFill>
              </a:defRPr>
            </a:lvl1pPr>
          </a:lstStyle>
          <a:p>
            <a:endParaRPr lang="en-US" dirty="0"/>
          </a:p>
        </p:txBody>
      </p:sp>
    </p:spTree>
    <p:extLst>
      <p:ext uri="{BB962C8B-B14F-4D97-AF65-F5344CB8AC3E}">
        <p14:creationId xmlns:p14="http://schemas.microsoft.com/office/powerpoint/2010/main" val="176531327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cott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53550458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cottHa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2" name="Rectangle 1"/>
          <p:cNvSpPr/>
          <p:nvPr userDrawn="1"/>
        </p:nvSpPr>
        <p:spPr bwMode="auto">
          <a:xfrm>
            <a:off x="1" y="6422988"/>
            <a:ext cx="4743902"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707" tIns="174166" rIns="217707" bIns="174166" numCol="1" spcCol="0" rtlCol="0" fromWordArt="0" anchor="t" anchorCtr="0" forceAA="0" compatLnSpc="1">
            <a:prstTxWarp prst="textNoShape">
              <a:avLst/>
            </a:prstTxWarp>
            <a:noAutofit/>
          </a:bodyPr>
          <a:lstStyle/>
          <a:p>
            <a:pPr marL="0" marR="0" lvl="0" indent="0" algn="ctr" defTabSz="1110067" rtl="0" eaLnBrk="1" fontAlgn="base" latinLnBrk="0" hangingPunct="1">
              <a:lnSpc>
                <a:spcPct val="90000"/>
              </a:lnSpc>
              <a:spcBef>
                <a:spcPct val="0"/>
              </a:spcBef>
              <a:spcAft>
                <a:spcPct val="0"/>
              </a:spcAft>
              <a:buClrTx/>
              <a:buSzTx/>
              <a:buFontTx/>
              <a:buNone/>
              <a:tabLst/>
              <a:defRPr/>
            </a:pPr>
            <a:endParaRPr kumimoji="0" lang="en-US" sz="285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89367987"/>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cottHa Emphasis Content One Tile">
    <p:bg>
      <p:bgPr>
        <a:solidFill>
          <a:srgbClr val="FFFFF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hasCustomPrompt="1"/>
          </p:nvPr>
        </p:nvSpPr>
        <p:spPr>
          <a:xfrm>
            <a:off x="7686270" y="2124076"/>
            <a:ext cx="4389494" cy="3657600"/>
          </a:xfrm>
          <a:prstGeom prst="rect">
            <a:avLst/>
          </a:prstGeom>
          <a:solidFill>
            <a:schemeClr val="tx1"/>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7" y="295279"/>
            <a:ext cx="11697695" cy="917575"/>
          </a:xfrm>
        </p:spPr>
        <p:txBody>
          <a:bodyPr/>
          <a:lstStyle>
            <a:lvl1pPr>
              <a:defRPr>
                <a:solidFill>
                  <a:srgbClr val="616161"/>
                </a:solidFill>
              </a:defRPr>
            </a:lvl1pPr>
          </a:lstStyle>
          <a:p>
            <a:r>
              <a:rPr lang="en-US" dirty="0"/>
              <a:t>Click to edit Master title style</a:t>
            </a:r>
          </a:p>
        </p:txBody>
      </p:sp>
      <p:sp>
        <p:nvSpPr>
          <p:cNvPr id="5" name="Text Placeholder 3"/>
          <p:cNvSpPr>
            <a:spLocks noGrp="1"/>
          </p:cNvSpPr>
          <p:nvPr>
            <p:ph type="body" sz="quarter" idx="13"/>
          </p:nvPr>
        </p:nvSpPr>
        <p:spPr>
          <a:xfrm>
            <a:off x="366216" y="2133224"/>
            <a:ext cx="7323401"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2224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cottHa Four Content Tile Layout">
    <p:spTree>
      <p:nvGrpSpPr>
        <p:cNvPr id="1" name=""/>
        <p:cNvGrpSpPr/>
        <p:nvPr/>
      </p:nvGrpSpPr>
      <p:grpSpPr>
        <a:xfrm>
          <a:off x="0" y="0"/>
          <a:ext cx="0" cy="0"/>
          <a:chOff x="0" y="0"/>
          <a:chExt cx="0" cy="0"/>
        </a:xfrm>
      </p:grpSpPr>
      <p:sp>
        <p:nvSpPr>
          <p:cNvPr id="6" name="Text Placeholder 3"/>
          <p:cNvSpPr>
            <a:spLocks noGrp="1"/>
          </p:cNvSpPr>
          <p:nvPr>
            <p:ph type="body" sz="quarter" idx="11"/>
          </p:nvPr>
        </p:nvSpPr>
        <p:spPr>
          <a:xfrm>
            <a:off x="5239193" y="1211264"/>
            <a:ext cx="3353085"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8649860" y="1200150"/>
            <a:ext cx="3414050"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12"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8649860" y="3944938"/>
            <a:ext cx="3414050"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10" name="Text Placeholder 3"/>
          <p:cNvSpPr>
            <a:spLocks noGrp="1"/>
          </p:cNvSpPr>
          <p:nvPr>
            <p:ph type="body" sz="quarter" idx="13"/>
          </p:nvPr>
        </p:nvSpPr>
        <p:spPr>
          <a:xfrm>
            <a:off x="366217" y="1222310"/>
            <a:ext cx="4862724"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9109194"/>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cottH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6969749"/>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700"/>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3"/>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1" y="2125663"/>
            <a:ext cx="2743551" cy="484157"/>
          </a:xfrm>
          <a:prstGeom prst="rect">
            <a:avLst/>
          </a:prstGeom>
        </p:spPr>
      </p:pic>
    </p:spTree>
    <p:extLst>
      <p:ext uri="{BB962C8B-B14F-4D97-AF65-F5344CB8AC3E}">
        <p14:creationId xmlns:p14="http://schemas.microsoft.com/office/powerpoint/2010/main" val="796335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0"/>
            <a:ext cx="12434711" cy="6994525"/>
          </a:xfrm>
          <a:prstGeom prst="rect">
            <a:avLst/>
          </a:prstGeom>
        </p:spPr>
      </p:pic>
      <p:sp>
        <p:nvSpPr>
          <p:cNvPr id="5" name="Text Placeholder 4"/>
          <p:cNvSpPr>
            <a:spLocks noGrp="1"/>
          </p:cNvSpPr>
          <p:nvPr>
            <p:ph type="body" sz="quarter" idx="12" hasCustomPrompt="1"/>
          </p:nvPr>
        </p:nvSpPr>
        <p:spPr>
          <a:xfrm>
            <a:off x="276544" y="5600700"/>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1" y="2125663"/>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3"/>
            <a:ext cx="1005841" cy="195077"/>
          </a:xfrm>
          <a:prstGeom prst="rect">
            <a:avLst/>
          </a:prstGeom>
          <a:noFill/>
        </p:spPr>
      </p:pic>
    </p:spTree>
    <p:extLst>
      <p:ext uri="{BB962C8B-B14F-4D97-AF65-F5344CB8AC3E}">
        <p14:creationId xmlns:p14="http://schemas.microsoft.com/office/powerpoint/2010/main" val="3870468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8"/>
            <a:ext cx="1254513" cy="352487"/>
          </a:xfrm>
          <a:prstGeom prst="rect">
            <a:avLst/>
          </a:prstGeom>
        </p:spPr>
      </p:pic>
      <p:sp>
        <p:nvSpPr>
          <p:cNvPr id="5" name="Text Placeholder 4"/>
          <p:cNvSpPr>
            <a:spLocks noGrp="1"/>
          </p:cNvSpPr>
          <p:nvPr>
            <p:ph type="body" sz="quarter" idx="12" hasCustomPrompt="1"/>
          </p:nvPr>
        </p:nvSpPr>
        <p:spPr>
          <a:xfrm>
            <a:off x="276544" y="5600700"/>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3643125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3"/>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4"/>
            <a:ext cx="3217432" cy="901047"/>
          </a:xfrm>
          <a:prstGeom prst="rect">
            <a:avLst/>
          </a:prstGeom>
        </p:spPr>
      </p:pic>
      <p:sp>
        <p:nvSpPr>
          <p:cNvPr id="5" name="Text Placeholder 4"/>
          <p:cNvSpPr>
            <a:spLocks noGrp="1"/>
          </p:cNvSpPr>
          <p:nvPr>
            <p:ph type="body" sz="quarter" idx="12" hasCustomPrompt="1"/>
          </p:nvPr>
        </p:nvSpPr>
        <p:spPr>
          <a:xfrm>
            <a:off x="276544" y="5600700"/>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8"/>
            <a:ext cx="1254513" cy="352487"/>
          </a:xfrm>
          <a:prstGeom prst="rect">
            <a:avLst/>
          </a:prstGeom>
        </p:spPr>
      </p:pic>
    </p:spTree>
    <p:extLst>
      <p:ext uri="{BB962C8B-B14F-4D97-AF65-F5344CB8AC3E}">
        <p14:creationId xmlns:p14="http://schemas.microsoft.com/office/powerpoint/2010/main" val="217750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0"/>
            <a:ext cx="12434711" cy="699452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50397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832595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31583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449399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436475" cy="699234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20642353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427659" cy="699452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703819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40" y="1212852"/>
            <a:ext cx="11887200" cy="2091744"/>
          </a:xfrm>
        </p:spPr>
        <p:txBody>
          <a:bodyPr/>
          <a:lstStyle>
            <a:lvl1pPr marL="0" indent="0">
              <a:buNone/>
              <a:defRPr>
                <a:solidFill>
                  <a:schemeClr val="accent2"/>
                </a:solidFill>
              </a:defRPr>
            </a:lvl1pPr>
            <a:lvl2pPr marL="0" indent="0">
              <a:buFontTx/>
              <a:buNone/>
              <a:defRPr sz="2000"/>
            </a:lvl2pPr>
            <a:lvl3pPr marL="228450" indent="0">
              <a:buNone/>
              <a:defRPr/>
            </a:lvl3pPr>
            <a:lvl4pPr marL="456901" indent="0">
              <a:buNone/>
              <a:defRPr/>
            </a:lvl4pPr>
            <a:lvl5pPr marL="68535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55258525"/>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40" y="1212852"/>
            <a:ext cx="11887200" cy="2091744"/>
          </a:xfrm>
        </p:spPr>
        <p:txBody>
          <a:bodyPr/>
          <a:lstStyle>
            <a:lvl1pPr marL="0" indent="0">
              <a:buNone/>
              <a:defRPr>
                <a:solidFill>
                  <a:schemeClr val="tx2"/>
                </a:solidFill>
              </a:defRPr>
            </a:lvl1pPr>
            <a:lvl2pPr marL="0" indent="0">
              <a:buFontTx/>
              <a:buNone/>
              <a:defRPr sz="2000"/>
            </a:lvl2pPr>
            <a:lvl3pPr marL="228450" indent="0">
              <a:buNone/>
              <a:defRPr/>
            </a:lvl3pPr>
            <a:lvl4pPr marL="456901" indent="0">
              <a:buNone/>
              <a:defRPr/>
            </a:lvl4pPr>
            <a:lvl5pPr marL="68535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3421589"/>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5832773"/>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2801201"/>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accent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1"/>
            <a:ext cx="5486399" cy="2535046"/>
          </a:xfrm>
        </p:spPr>
        <p:txBody>
          <a:bodyPr wrap="square">
            <a:spAutoFit/>
          </a:bodyPr>
          <a:lstStyle>
            <a:lvl1pPr marL="0" indent="0">
              <a:spcBef>
                <a:spcPts val="1224"/>
              </a:spcBef>
              <a:buClr>
                <a:schemeClr val="tx1"/>
              </a:buClr>
              <a:buFont typeface="Wingdings" pitchFamily="2" charset="2"/>
              <a:buNone/>
              <a:defRPr sz="3599">
                <a:solidFill>
                  <a:srgbClr val="68217A"/>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22362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6147438"/>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3"/>
            <a:ext cx="5486399" cy="2602710"/>
          </a:xfrm>
        </p:spPr>
        <p:txBody>
          <a:bodyPr wrap="square">
            <a:spAutoFit/>
          </a:bodyPr>
          <a:lstStyle>
            <a:lvl1pPr marL="287150" indent="-287150">
              <a:spcBef>
                <a:spcPts val="1224"/>
              </a:spcBef>
              <a:buClr>
                <a:schemeClr val="tx1"/>
              </a:buClr>
              <a:buFont typeface="Arial" pitchFamily="34" charset="0"/>
              <a:buChar char="•"/>
              <a:defRPr sz="3599">
                <a:solidFill>
                  <a:srgbClr val="68217A"/>
                </a:soli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150" indent="-287150">
              <a:spcBef>
                <a:spcPts val="1224"/>
              </a:spcBef>
              <a:buClr>
                <a:schemeClr val="tx1"/>
              </a:buClr>
              <a:buFont typeface="Arial" pitchFamily="34" charset="0"/>
              <a:buChar char="•"/>
              <a:defRPr sz="3599">
                <a:solidFill>
                  <a:srgbClr val="68217A"/>
                </a:soli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4833340"/>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3"/>
            <a:ext cx="5486399" cy="2602710"/>
          </a:xfrm>
        </p:spPr>
        <p:txBody>
          <a:bodyPr wrap="square">
            <a:spAutoFit/>
          </a:bodyPr>
          <a:lstStyle>
            <a:lvl1pPr marL="287150" indent="-287150">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150" indent="-287150">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685080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3"/>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3"/>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8">
                <a:solidFill>
                  <a:srgbClr val="FFFFFF"/>
                </a:solidFill>
              </a:defRPr>
            </a:lvl1pPr>
            <a:lvl2pPr marL="0" indent="0">
              <a:spcBef>
                <a:spcPts val="1080"/>
              </a:spcBef>
              <a:buNone/>
              <a:defRPr sz="2000">
                <a:solidFill>
                  <a:srgbClr val="FFFFFF"/>
                </a:solidFill>
              </a:defRPr>
            </a:lvl2pPr>
            <a:lvl3pPr marL="231623" indent="0">
              <a:buNone/>
              <a:tabLst/>
              <a:defRPr sz="2000">
                <a:solidFill>
                  <a:srgbClr val="FFFFFF"/>
                </a:solidFill>
              </a:defRPr>
            </a:lvl3pPr>
            <a:lvl4pPr marL="460074" indent="0">
              <a:buNone/>
              <a:defRPr>
                <a:solidFill>
                  <a:srgbClr val="FFFFFF"/>
                </a:solidFill>
              </a:defRPr>
            </a:lvl4pPr>
            <a:lvl5pPr marL="685351"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7507534"/>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3"/>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3"/>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8">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4" y="2124073"/>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102150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2" y="2122134"/>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3"/>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7805911"/>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273860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3" y="2124076"/>
            <a:ext cx="11887200" cy="135057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846552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4" y="2124073"/>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3" y="2124076"/>
            <a:ext cx="7315200" cy="311158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3505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5" y="1212850"/>
            <a:ext cx="5486399" cy="3111582"/>
          </a:xfrm>
        </p:spPr>
        <p:txBody>
          <a:bodyPr wrap="square">
            <a:spAutoFit/>
          </a:bodyPr>
          <a:lstStyle>
            <a:lvl1pPr marL="0" indent="0">
              <a:spcBef>
                <a:spcPts val="1224"/>
              </a:spcBef>
              <a:buClr>
                <a:schemeClr val="tx1"/>
              </a:buClr>
              <a:buFont typeface="Wingdings" pitchFamily="2" charset="2"/>
              <a:buNone/>
              <a:defRPr sz="5399">
                <a:solidFill>
                  <a:schemeClr val="accent2"/>
                </a:solidFill>
              </a:defRPr>
            </a:lvl1pPr>
            <a:lvl2pPr marL="0" indent="0">
              <a:spcBef>
                <a:spcPts val="1080"/>
              </a:spcBef>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8">
                <a:solidFill>
                  <a:schemeClr val="tx1"/>
                </a:solidFill>
              </a:defRPr>
            </a:lvl1pPr>
            <a:lvl2pPr marL="0" indent="0">
              <a:spcBef>
                <a:spcPts val="1080"/>
              </a:spcBef>
              <a:buNone/>
              <a:defRPr sz="2000">
                <a:solidFill>
                  <a:schemeClr val="tx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52403561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13339"/>
            <a:ext cx="1097269" cy="209971"/>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6071" y="1394165"/>
            <a:ext cx="7376710" cy="3670791"/>
          </a:xfrm>
          <a:prstGeom prst="rect">
            <a:avLst/>
          </a:prstGeom>
        </p:spPr>
      </p:pic>
    </p:spTree>
    <p:extLst>
      <p:ext uri="{BB962C8B-B14F-4D97-AF65-F5344CB8AC3E}">
        <p14:creationId xmlns:p14="http://schemas.microsoft.com/office/powerpoint/2010/main" val="3818550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375870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56183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solidFill>
                  <a:schemeClr val="bg1"/>
                </a:solidFill>
              </a:defRPr>
            </a:lvl1pPr>
          </a:lstStyle>
          <a:p>
            <a:r>
              <a:rPr lang="en-US" dirty="0"/>
              <a:t>Section title</a:t>
            </a:r>
          </a:p>
        </p:txBody>
      </p:sp>
    </p:spTree>
    <p:extLst>
      <p:ext uri="{BB962C8B-B14F-4D97-AF65-F5344CB8AC3E}">
        <p14:creationId xmlns:p14="http://schemas.microsoft.com/office/powerpoint/2010/main" val="12769717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5489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5952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1369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90516"/>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5" tIns="46615" rIns="46615" bIns="46615" numCol="1" spcCol="0" rtlCol="0" fromWordArt="0" anchor="ctr" anchorCtr="0" forceAA="0" compatLnSpc="1">
            <a:prstTxWarp prst="textNoShape">
              <a:avLst/>
            </a:prstTxWarp>
            <a:noAutofit/>
          </a:bodyPr>
          <a:lstStyle/>
          <a:p>
            <a:pPr marL="0" marR="0" lvl="0" indent="0" algn="ctr" defTabSz="931864"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1" y="1221162"/>
            <a:ext cx="11887200" cy="2062447"/>
          </a:xfrm>
        </p:spPr>
        <p:txBody>
          <a:bodyPr/>
          <a:lstStyle>
            <a:lvl1pPr marL="0" indent="0">
              <a:buNone/>
              <a:defRPr sz="3298">
                <a:gradFill>
                  <a:gsLst>
                    <a:gs pos="1250">
                      <a:srgbClr val="000000"/>
                    </a:gs>
                    <a:gs pos="100000">
                      <a:srgbClr val="000000"/>
                    </a:gs>
                  </a:gsLst>
                  <a:lin ang="5400000" scaled="0"/>
                </a:gradFill>
                <a:latin typeface="Segoe UI" pitchFamily="34" charset="0"/>
                <a:cs typeface="Segoe UI" pitchFamily="34" charset="0"/>
              </a:defRPr>
            </a:lvl1pPr>
            <a:lvl2pPr marL="346327" indent="0">
              <a:buNone/>
              <a:defRPr>
                <a:gradFill>
                  <a:gsLst>
                    <a:gs pos="1250">
                      <a:srgbClr val="000000"/>
                    </a:gs>
                    <a:gs pos="100000">
                      <a:srgbClr val="000000"/>
                    </a:gs>
                  </a:gsLst>
                  <a:lin ang="5400000" scaled="0"/>
                </a:gradFill>
                <a:latin typeface="Segoe UI" pitchFamily="34" charset="0"/>
                <a:cs typeface="Segoe UI" pitchFamily="34" charset="0"/>
              </a:defRPr>
            </a:lvl2pPr>
            <a:lvl3pPr marL="584226" indent="0">
              <a:buNone/>
              <a:defRPr>
                <a:gradFill>
                  <a:gsLst>
                    <a:gs pos="1250">
                      <a:srgbClr val="000000"/>
                    </a:gs>
                    <a:gs pos="100000">
                      <a:srgbClr val="000000"/>
                    </a:gs>
                  </a:gsLst>
                  <a:lin ang="5400000" scaled="0"/>
                </a:gradFill>
                <a:latin typeface="Segoe UI" pitchFamily="34" charset="0"/>
                <a:cs typeface="Segoe UI" pitchFamily="34" charset="0"/>
              </a:defRPr>
            </a:lvl3pPr>
            <a:lvl4pPr marL="814031"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31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8716160"/>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3"/>
            <a:ext cx="11887200" cy="2510022"/>
          </a:xfrm>
          <a:prstGeom prst="rect">
            <a:avLst/>
          </a:prstGeom>
        </p:spPr>
        <p:txBody>
          <a:bodyPr/>
          <a:lstStyle>
            <a:lvl1pPr marL="290324" indent="-290324">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29" indent="-280803">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449" indent="-29032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00" indent="-22845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351" indent="-22845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7"/>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8"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99848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Som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9" y="295281"/>
            <a:ext cx="11697695" cy="91757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83706510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3980700"/>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cottHa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3"/>
            <a:ext cx="11697696"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8" y="295280"/>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2660736504"/>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cottHa Title and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3"/>
            <a:ext cx="11697696"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8" y="295280"/>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1261651860"/>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cottHa Two Column Non-bulleted Text">
    <p:spTree>
      <p:nvGrpSpPr>
        <p:cNvPr id="1" name=""/>
        <p:cNvGrpSpPr/>
        <p:nvPr/>
      </p:nvGrpSpPr>
      <p:grpSpPr>
        <a:xfrm>
          <a:off x="0" y="0"/>
          <a:ext cx="0" cy="0"/>
          <a:chOff x="0" y="0"/>
          <a:chExt cx="0" cy="0"/>
        </a:xfrm>
      </p:grpSpPr>
      <p:sp>
        <p:nvSpPr>
          <p:cNvPr id="9" name="Title 1"/>
          <p:cNvSpPr>
            <a:spLocks noGrp="1"/>
          </p:cNvSpPr>
          <p:nvPr>
            <p:ph type="title"/>
          </p:nvPr>
        </p:nvSpPr>
        <p:spPr>
          <a:xfrm>
            <a:off x="366218" y="295280"/>
            <a:ext cx="11697695" cy="917575"/>
          </a:xfrm>
        </p:spPr>
        <p:txBody>
          <a:bodyPr/>
          <a:lstStyle/>
          <a:p>
            <a:r>
              <a:rPr lang="en-US" dirty="0"/>
              <a:t>Click to edit Master title style</a:t>
            </a:r>
          </a:p>
        </p:txBody>
      </p:sp>
      <p:sp>
        <p:nvSpPr>
          <p:cNvPr id="6" name="Text Placeholder 3"/>
          <p:cNvSpPr>
            <a:spLocks noGrp="1"/>
          </p:cNvSpPr>
          <p:nvPr>
            <p:ph type="body" sz="quarter" idx="12"/>
          </p:nvPr>
        </p:nvSpPr>
        <p:spPr>
          <a:xfrm>
            <a:off x="366217" y="1222308"/>
            <a:ext cx="5501553"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1" y="1222308"/>
            <a:ext cx="5501553"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2705582"/>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cottHa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366217" y="1222308"/>
            <a:ext cx="5501553"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1" y="1222308"/>
            <a:ext cx="5501553"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2857143"/>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cottHa Two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8" y="2124076"/>
            <a:ext cx="5856456" cy="36576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3" y="2124076"/>
            <a:ext cx="5847118" cy="365760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67474271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cottHa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6" y="2124076"/>
            <a:ext cx="3840806" cy="365760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83624" y="2124076"/>
            <a:ext cx="3840806" cy="3657600"/>
          </a:xfrm>
          <a:prstGeom prst="rect">
            <a:avLst/>
          </a:prstGeom>
          <a:solidFill>
            <a:schemeClr val="tx2"/>
          </a:solidFill>
          <a:ln>
            <a:noFill/>
          </a:ln>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6"/>
            <a:ext cx="3840806" cy="3657600"/>
          </a:xfrm>
          <a:prstGeom prst="rect">
            <a:avLst/>
          </a:prstGeom>
          <a:solidFill>
            <a:schemeClr val="bg1"/>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771368208"/>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cottHa Content Tile + Image">
    <p:spTree>
      <p:nvGrpSpPr>
        <p:cNvPr id="1" name=""/>
        <p:cNvGrpSpPr/>
        <p:nvPr/>
      </p:nvGrpSpPr>
      <p:grpSpPr>
        <a:xfrm>
          <a:off x="0" y="0"/>
          <a:ext cx="0" cy="0"/>
          <a:chOff x="0" y="0"/>
          <a:chExt cx="0" cy="0"/>
        </a:xfrm>
      </p:grpSpPr>
      <p:sp>
        <p:nvSpPr>
          <p:cNvPr id="9" name="Text Placeholder 3"/>
          <p:cNvSpPr>
            <a:spLocks noGrp="1"/>
          </p:cNvSpPr>
          <p:nvPr>
            <p:ph type="body" sz="quarter" idx="10"/>
          </p:nvPr>
        </p:nvSpPr>
        <p:spPr>
          <a:xfrm>
            <a:off x="366216" y="2124076"/>
            <a:ext cx="3840806" cy="3657600"/>
          </a:xfrm>
          <a:prstGeom prst="rect">
            <a:avLst/>
          </a:prstGeom>
          <a:solidFill>
            <a:schemeClr val="accent3"/>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5" name="Picture Placeholder 3"/>
          <p:cNvSpPr>
            <a:spLocks noGrp="1"/>
          </p:cNvSpPr>
          <p:nvPr>
            <p:ph type="pic" sz="quarter" idx="14"/>
          </p:nvPr>
        </p:nvSpPr>
        <p:spPr>
          <a:xfrm>
            <a:off x="4223375" y="2129412"/>
            <a:ext cx="7840538" cy="3654385"/>
          </a:xfrm>
          <a:prstGeom prst="rect">
            <a:avLst/>
          </a:prstGeom>
        </p:spPr>
        <p:txBody>
          <a:bodyPr/>
          <a:lstStyle>
            <a:lvl1pPr>
              <a:defRPr>
                <a:solidFill>
                  <a:srgbClr val="616161"/>
                </a:solidFill>
              </a:defRPr>
            </a:lvl1pPr>
          </a:lstStyle>
          <a:p>
            <a:endParaRPr lang="en-US" dirty="0"/>
          </a:p>
        </p:txBody>
      </p:sp>
    </p:spTree>
    <p:extLst>
      <p:ext uri="{BB962C8B-B14F-4D97-AF65-F5344CB8AC3E}">
        <p14:creationId xmlns:p14="http://schemas.microsoft.com/office/powerpoint/2010/main" val="663067191"/>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cott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112131026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cottHa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2" name="Rectangle 1"/>
          <p:cNvSpPr/>
          <p:nvPr userDrawn="1"/>
        </p:nvSpPr>
        <p:spPr bwMode="auto">
          <a:xfrm>
            <a:off x="1" y="6422989"/>
            <a:ext cx="4743902"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651" tIns="174121" rIns="217651" bIns="174121" numCol="1" spcCol="0" rtlCol="0" fromWordArt="0" anchor="t" anchorCtr="0" forceAA="0" compatLnSpc="1">
            <a:prstTxWarp prst="textNoShape">
              <a:avLst/>
            </a:prstTxWarp>
            <a:noAutofit/>
          </a:bodyPr>
          <a:lstStyle/>
          <a:p>
            <a:pPr marL="0" marR="0" lvl="0" indent="0" algn="ctr" defTabSz="1109790" rtl="0" eaLnBrk="1" fontAlgn="base" latinLnBrk="0" hangingPunct="1">
              <a:lnSpc>
                <a:spcPct val="90000"/>
              </a:lnSpc>
              <a:spcBef>
                <a:spcPct val="0"/>
              </a:spcBef>
              <a:spcAft>
                <a:spcPct val="0"/>
              </a:spcAft>
              <a:buClrTx/>
              <a:buSzTx/>
              <a:buFontTx/>
              <a:buNone/>
              <a:tabLst/>
              <a:defRPr/>
            </a:pPr>
            <a:endParaRPr kumimoji="0" lang="en-US" sz="2854"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98287529"/>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cottHa Emphasis Content One Tile">
    <p:bg>
      <p:bgPr>
        <a:solidFill>
          <a:srgbClr val="FFFFF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hasCustomPrompt="1"/>
          </p:nvPr>
        </p:nvSpPr>
        <p:spPr>
          <a:xfrm>
            <a:off x="7686270" y="2124076"/>
            <a:ext cx="4389494" cy="3657600"/>
          </a:xfrm>
          <a:prstGeom prst="rect">
            <a:avLst/>
          </a:prstGeom>
          <a:solidFill>
            <a:schemeClr val="tx1"/>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8" y="295280"/>
            <a:ext cx="11697695" cy="917575"/>
          </a:xfrm>
        </p:spPr>
        <p:txBody>
          <a:bodyPr/>
          <a:lstStyle>
            <a:lvl1pPr>
              <a:defRPr>
                <a:solidFill>
                  <a:srgbClr val="616161"/>
                </a:solidFill>
              </a:defRPr>
            </a:lvl1pPr>
          </a:lstStyle>
          <a:p>
            <a:r>
              <a:rPr lang="en-US" dirty="0"/>
              <a:t>Click to edit Master title style</a:t>
            </a:r>
          </a:p>
        </p:txBody>
      </p:sp>
      <p:sp>
        <p:nvSpPr>
          <p:cNvPr id="5" name="Text Placeholder 3"/>
          <p:cNvSpPr>
            <a:spLocks noGrp="1"/>
          </p:cNvSpPr>
          <p:nvPr>
            <p:ph type="body" sz="quarter" idx="13"/>
          </p:nvPr>
        </p:nvSpPr>
        <p:spPr>
          <a:xfrm>
            <a:off x="366217" y="2133224"/>
            <a:ext cx="7323401"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6233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00037481"/>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cottHa Four Content Tile Layout">
    <p:spTree>
      <p:nvGrpSpPr>
        <p:cNvPr id="1" name=""/>
        <p:cNvGrpSpPr/>
        <p:nvPr/>
      </p:nvGrpSpPr>
      <p:grpSpPr>
        <a:xfrm>
          <a:off x="0" y="0"/>
          <a:ext cx="0" cy="0"/>
          <a:chOff x="0" y="0"/>
          <a:chExt cx="0" cy="0"/>
        </a:xfrm>
      </p:grpSpPr>
      <p:sp>
        <p:nvSpPr>
          <p:cNvPr id="6" name="Text Placeholder 3"/>
          <p:cNvSpPr>
            <a:spLocks noGrp="1"/>
          </p:cNvSpPr>
          <p:nvPr>
            <p:ph type="body" sz="quarter" idx="11"/>
          </p:nvPr>
        </p:nvSpPr>
        <p:spPr>
          <a:xfrm>
            <a:off x="5239194" y="1211266"/>
            <a:ext cx="3353085"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8649862" y="1200151"/>
            <a:ext cx="3414050"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12"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8649862" y="3944938"/>
            <a:ext cx="3414050"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10" name="Text Placeholder 3"/>
          <p:cNvSpPr>
            <a:spLocks noGrp="1"/>
          </p:cNvSpPr>
          <p:nvPr>
            <p:ph type="body" sz="quarter" idx="13"/>
          </p:nvPr>
        </p:nvSpPr>
        <p:spPr>
          <a:xfrm>
            <a:off x="366217" y="1222308"/>
            <a:ext cx="4862724"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897149"/>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cottH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6540708"/>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36926418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4"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7333649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3779639"/>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3763486048"/>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dirty="0"/>
              <a:t>Click to edit Master title style</a:t>
            </a:r>
          </a:p>
        </p:txBody>
      </p:sp>
    </p:spTree>
    <p:extLst>
      <p:ext uri="{BB962C8B-B14F-4D97-AF65-F5344CB8AC3E}">
        <p14:creationId xmlns:p14="http://schemas.microsoft.com/office/powerpoint/2010/main" val="4008441755"/>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34" indent="-342834">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51630793"/>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59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3991" rtl="0" eaLnBrk="1" latinLnBrk="0" hangingPunct="1">
              <a:spcBef>
                <a:spcPct val="20000"/>
              </a:spcBef>
            </a:pPr>
            <a:r>
              <a:rPr lang="en-US" dirty="0"/>
              <a:t>Click to edit Master text styles</a:t>
            </a:r>
          </a:p>
        </p:txBody>
      </p:sp>
      <p:sp>
        <p:nvSpPr>
          <p:cNvPr id="1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60989045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None/>
              <a:defRPr lang="en-US" sz="359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3991" rtl="0" eaLnBrk="1" latinLnBrk="0" hangingPunct="1">
              <a:spcBef>
                <a:spcPct val="20000"/>
              </a:spcBef>
              <a:spcAft>
                <a:spcPts val="1632"/>
              </a:spcAft>
            </a:pPr>
            <a:r>
              <a:rPr lang="en-US" dirty="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7769374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58190" y="448802"/>
            <a:ext cx="2965328" cy="1283012"/>
          </a:xfrm>
          <a:prstGeom prst="rect">
            <a:avLst/>
          </a:prstGeom>
        </p:spPr>
      </p:pic>
    </p:spTree>
    <p:extLst>
      <p:ext uri="{BB962C8B-B14F-4D97-AF65-F5344CB8AC3E}">
        <p14:creationId xmlns:p14="http://schemas.microsoft.com/office/powerpoint/2010/main" val="223788924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9"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991" rtl="0" eaLnBrk="1" latinLnBrk="0" hangingPunct="1">
              <a:spcBef>
                <a:spcPct val="20000"/>
              </a:spcBef>
            </a:pPr>
            <a:r>
              <a:rPr lang="en-US" dirty="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136969074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565332"/>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088" indent="-241253">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332" indent="-342834">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3991" rtl="0" eaLnBrk="1" latinLnBrk="0" hangingPunct="1">
              <a:spcBef>
                <a:spcPct val="20000"/>
              </a:spcBef>
              <a:spcAft>
                <a:spcPts val="816"/>
              </a:spcAft>
              <a:buFont typeface="Arial" pitchFamily="34" charset="0"/>
              <a:buNone/>
            </a:pPr>
            <a:r>
              <a:rPr lang="en-US" dirty="0"/>
              <a:t>Click to edit Master text styles</a:t>
            </a:r>
          </a:p>
          <a:p>
            <a:pPr marL="0" marR="0" lvl="1" indent="0" algn="l" defTabSz="913991"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a:t>Second level</a:t>
            </a:r>
          </a:p>
          <a:p>
            <a:pPr marL="456994" lvl="2" indent="-228497" algn="l" defTabSz="913991" rtl="0" eaLnBrk="1" latinLnBrk="0" hangingPunct="1">
              <a:spcBef>
                <a:spcPct val="20000"/>
              </a:spcBef>
              <a:spcAft>
                <a:spcPts val="816"/>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6506020"/>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1030748"/>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Tree>
    <p:extLst>
      <p:ext uri="{BB962C8B-B14F-4D97-AF65-F5344CB8AC3E}">
        <p14:creationId xmlns:p14="http://schemas.microsoft.com/office/powerpoint/2010/main" val="3399335966"/>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a:t>Click icon to add picture</a:t>
            </a:r>
            <a:endParaRPr lang="en-US" dirty="0"/>
          </a:p>
        </p:txBody>
      </p:sp>
      <p:sp>
        <p:nvSpPr>
          <p:cNvPr id="8" name="Picture Placeholder 12"/>
          <p:cNvSpPr>
            <a:spLocks noGrp="1"/>
          </p:cNvSpPr>
          <p:nvPr>
            <p:ph type="pic" sz="quarter" idx="18"/>
          </p:nvPr>
        </p:nvSpPr>
        <p:spPr>
          <a:xfrm>
            <a:off x="4745015" y="2301240"/>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99"/>
            </a:lvl1pPr>
          </a:lstStyle>
          <a:p>
            <a:r>
              <a:rPr lang="en-US"/>
              <a:t>Click icon to add picture</a:t>
            </a:r>
            <a:endParaRPr lang="en-US" dirty="0"/>
          </a:p>
        </p:txBody>
      </p:sp>
      <p:sp>
        <p:nvSpPr>
          <p:cNvPr id="9" name="Picture Placeholder 12"/>
          <p:cNvSpPr>
            <a:spLocks noGrp="1"/>
          </p:cNvSpPr>
          <p:nvPr>
            <p:ph type="pic" sz="quarter" idx="19"/>
          </p:nvPr>
        </p:nvSpPr>
        <p:spPr>
          <a:xfrm>
            <a:off x="8258123"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99"/>
            </a:lvl1pPr>
          </a:lstStyle>
          <a:p>
            <a:r>
              <a:rPr lang="en-US"/>
              <a:t>Click icon to add picture</a:t>
            </a:r>
            <a:endParaRPr lang="en-US" dirty="0"/>
          </a:p>
        </p:txBody>
      </p:sp>
      <p:sp>
        <p:nvSpPr>
          <p:cNvPr id="10" name="Picture Placeholder 12"/>
          <p:cNvSpPr>
            <a:spLocks noGrp="1"/>
          </p:cNvSpPr>
          <p:nvPr>
            <p:ph type="pic" sz="quarter" idx="20"/>
          </p:nvPr>
        </p:nvSpPr>
        <p:spPr>
          <a:xfrm>
            <a:off x="2118040" y="2301051"/>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247314599"/>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387914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359305" y="839176"/>
            <a:ext cx="9717866" cy="5316173"/>
          </a:xfrm>
          <a:prstGeom prst="rect">
            <a:avLst/>
          </a:prstGeom>
        </p:spPr>
      </p:pic>
    </p:spTree>
    <p:extLst>
      <p:ext uri="{BB962C8B-B14F-4D97-AF65-F5344CB8AC3E}">
        <p14:creationId xmlns:p14="http://schemas.microsoft.com/office/powerpoint/2010/main" val="979962078"/>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8331" y="1144706"/>
            <a:ext cx="11255709" cy="2435131"/>
          </a:xfrm>
        </p:spPr>
        <p:txBody>
          <a:bodyPr anchor="b"/>
          <a:lstStyle>
            <a:lvl1pPr algn="l">
              <a:defRPr sz="6117"/>
            </a:lvl1pPr>
          </a:lstStyle>
          <a:p>
            <a:r>
              <a:rPr lang="en-US"/>
              <a:t>Click to edit Master title style</a:t>
            </a:r>
            <a:endParaRPr lang="en-US" dirty="0"/>
          </a:p>
        </p:txBody>
      </p:sp>
      <p:sp>
        <p:nvSpPr>
          <p:cNvPr id="3" name="Subtitle 2"/>
          <p:cNvSpPr>
            <a:spLocks noGrp="1"/>
          </p:cNvSpPr>
          <p:nvPr>
            <p:ph type="subTitle" idx="1"/>
          </p:nvPr>
        </p:nvSpPr>
        <p:spPr>
          <a:xfrm>
            <a:off x="618331" y="3673745"/>
            <a:ext cx="11255709" cy="1688724"/>
          </a:xfrm>
        </p:spPr>
        <p:txBody>
          <a:bodyPr>
            <a:normAutofit/>
          </a:bodyPr>
          <a:lstStyle>
            <a:lvl1pPr marL="0" indent="0" algn="l">
              <a:buNone/>
              <a:defRPr sz="3672"/>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3309941585"/>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392972643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2"/>
            <a:ext cx="11301996" cy="4060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41024178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28"/>
            <a:ext cx="12436474" cy="6992469"/>
          </a:xfrm>
          <a:prstGeom prst="rect">
            <a:avLst/>
          </a:prstGeom>
        </p:spPr>
      </p:pic>
      <p:sp>
        <p:nvSpPr>
          <p:cNvPr id="14" name="Dark gradation bottom"/>
          <p:cNvSpPr/>
          <p:nvPr userDrawn="1"/>
        </p:nvSpPr>
        <p:spPr bwMode="gray">
          <a:xfrm flipV="1">
            <a:off x="0" y="-4"/>
            <a:ext cx="12446758" cy="699452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Dark gradation top"/>
          <p:cNvSpPr/>
          <p:nvPr userDrawn="1"/>
        </p:nvSpPr>
        <p:spPr bwMode="gray">
          <a:xfrm>
            <a:off x="0" y="-1028"/>
            <a:ext cx="12446757"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userDrawn="1"/>
        </p:nvSpPr>
        <p:spPr bwMode="gray">
          <a:xfrm>
            <a:off x="274638" y="2125663"/>
            <a:ext cx="6400800"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402388"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4108" y="448802"/>
            <a:ext cx="2965328" cy="1283012"/>
          </a:xfrm>
          <a:prstGeom prst="rect">
            <a:avLst/>
          </a:prstGeom>
        </p:spPr>
      </p:pic>
    </p:spTree>
    <p:extLst>
      <p:ext uri="{BB962C8B-B14F-4D97-AF65-F5344CB8AC3E}">
        <p14:creationId xmlns:p14="http://schemas.microsoft.com/office/powerpoint/2010/main" val="15218844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487403114"/>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graphicFrame>
        <p:nvGraphicFramePr>
          <p:cNvPr id="6" name="Table 5"/>
          <p:cNvGraphicFramePr>
            <a:graphicFrameLocks noGrp="1"/>
          </p:cNvGraphicFramePr>
          <p:nvPr>
            <p:extLst/>
          </p:nvPr>
        </p:nvGraphicFramePr>
        <p:xfrm>
          <a:off x="595915" y="1505991"/>
          <a:ext cx="11278124" cy="4406400"/>
        </p:xfrm>
        <a:graphic>
          <a:graphicData uri="http://schemas.openxmlformats.org/drawingml/2006/table">
            <a:tbl>
              <a:tblPr firstRow="1" bandRow="1">
                <a:tableStyleId>{5C22544A-7EE6-4342-B048-85BDC9FD1C3A}</a:tableStyleId>
              </a:tblPr>
              <a:tblGrid>
                <a:gridCol w="2819531">
                  <a:extLst>
                    <a:ext uri="{9D8B030D-6E8A-4147-A177-3AD203B41FA5}">
                      <a16:colId xmlns:a16="http://schemas.microsoft.com/office/drawing/2014/main" val="20000"/>
                    </a:ext>
                  </a:extLst>
                </a:gridCol>
                <a:gridCol w="2819531">
                  <a:extLst>
                    <a:ext uri="{9D8B030D-6E8A-4147-A177-3AD203B41FA5}">
                      <a16:colId xmlns:a16="http://schemas.microsoft.com/office/drawing/2014/main" val="20001"/>
                    </a:ext>
                  </a:extLst>
                </a:gridCol>
                <a:gridCol w="2819531">
                  <a:extLst>
                    <a:ext uri="{9D8B030D-6E8A-4147-A177-3AD203B41FA5}">
                      <a16:colId xmlns:a16="http://schemas.microsoft.com/office/drawing/2014/main" val="20002"/>
                    </a:ext>
                  </a:extLst>
                </a:gridCol>
                <a:gridCol w="2819531">
                  <a:extLst>
                    <a:ext uri="{9D8B030D-6E8A-4147-A177-3AD203B41FA5}">
                      <a16:colId xmlns:a16="http://schemas.microsoft.com/office/drawing/2014/main" val="20003"/>
                    </a:ext>
                  </a:extLst>
                </a:gridCol>
              </a:tblGrid>
              <a:tr h="657264">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49712">
                <a:tc>
                  <a:txBody>
                    <a:bodyPr/>
                    <a:lstStyle/>
                    <a:p>
                      <a:r>
                        <a:rPr lang="en-US" sz="1600" dirty="0">
                          <a:solidFill>
                            <a:srgbClr val="3C454F"/>
                          </a:solidFill>
                        </a:rPr>
                        <a:t>Content</a:t>
                      </a: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9577715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7"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187433452"/>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07551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2045" y="466302"/>
            <a:ext cx="4295671" cy="1975233"/>
          </a:xfrm>
        </p:spPr>
        <p:txBody>
          <a:bodyPr anchor="b">
            <a:noAutofit/>
          </a:bodyPr>
          <a:lstStyle>
            <a:lvl1pPr>
              <a:defRPr sz="4080"/>
            </a:lvl1pPr>
          </a:lstStyle>
          <a:p>
            <a:r>
              <a:rPr lang="en-US"/>
              <a:t>Click to edit Master title style</a:t>
            </a:r>
          </a:p>
        </p:txBody>
      </p:sp>
      <p:sp>
        <p:nvSpPr>
          <p:cNvPr id="3" name="Content Placeholder 2"/>
          <p:cNvSpPr>
            <a:spLocks noGrp="1"/>
          </p:cNvSpPr>
          <p:nvPr>
            <p:ph idx="1"/>
          </p:nvPr>
        </p:nvSpPr>
        <p:spPr>
          <a:xfrm>
            <a:off x="5287123" y="1007084"/>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2045" y="2655912"/>
            <a:ext cx="4295671" cy="3329913"/>
          </a:xfrm>
        </p:spPr>
        <p:txBody>
          <a:bodyPr>
            <a:normAutofit/>
          </a:bodyPr>
          <a:lstStyle>
            <a:lvl1pPr marL="0" indent="0">
              <a:buNone/>
              <a:defRPr sz="2040"/>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Click to edit Master text styles</a:t>
            </a:r>
          </a:p>
        </p:txBody>
      </p:sp>
      <p:sp>
        <p:nvSpPr>
          <p:cNvPr id="7" name="Slide Number Placeholder 6"/>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243696600"/>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459230" y="5612732"/>
            <a:ext cx="8812606" cy="734889"/>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2012 Microsoft Corporation. All rights reserved. Microsoft, Microsoft, Microsoft Vista and other product names are or may be registered trademarks and/or trademarks in the U.S. and/or other countries.</a:t>
            </a:r>
          </a:p>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681311" y="4652933"/>
            <a:ext cx="3288506" cy="704445"/>
          </a:xfrm>
          <a:prstGeom prst="rect">
            <a:avLst/>
          </a:prstGeom>
        </p:spPr>
      </p:pic>
    </p:spTree>
    <p:extLst>
      <p:ext uri="{BB962C8B-B14F-4D97-AF65-F5344CB8AC3E}">
        <p14:creationId xmlns:p14="http://schemas.microsoft.com/office/powerpoint/2010/main" val="14691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87121" y="1398908"/>
            <a:ext cx="572954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5"/>
          <p:cNvSpPr>
            <a:spLocks noGrp="1"/>
          </p:cNvSpPr>
          <p:nvPr>
            <p:ph sz="quarter" idx="4"/>
          </p:nvPr>
        </p:nvSpPr>
        <p:spPr>
          <a:xfrm>
            <a:off x="6401584" y="1398908"/>
            <a:ext cx="573179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6431006"/>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40126"/>
          </a:xfrm>
        </p:spPr>
        <p:txBody>
          <a:bodyPr wrap="square">
            <a:spAutoFit/>
          </a:bodyPr>
          <a:lstStyle>
            <a:lvl1pPr marL="287144" indent="-287144">
              <a:spcBef>
                <a:spcPts val="1224"/>
              </a:spcBef>
              <a:buClr>
                <a:schemeClr val="tx1"/>
              </a:buClr>
              <a:buFont typeface="Arial" pitchFamily="34" charset="0"/>
              <a:buChar char="•"/>
              <a:defRPr sz="3598">
                <a:solidFill>
                  <a:srgbClr val="68217A"/>
                </a:solidFill>
              </a:defRPr>
            </a:lvl1pPr>
            <a:lvl2pPr marL="530806" indent="-233037">
              <a:defRPr sz="2400"/>
            </a:lvl2pPr>
            <a:lvl3pPr marL="699111" indent="-168306">
              <a:tabLst/>
              <a:defRPr sz="2000"/>
            </a:lvl3pPr>
            <a:lvl4pPr marL="880361" indent="-181252">
              <a:defRPr/>
            </a:lvl4pPr>
            <a:lvl5pPr marL="1048664" indent="-1683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3"/>
            <a:ext cx="5486399" cy="2640126"/>
          </a:xfrm>
        </p:spPr>
        <p:txBody>
          <a:bodyPr wrap="square">
            <a:spAutoFit/>
          </a:bodyPr>
          <a:lstStyle>
            <a:lvl1pPr marL="287144" indent="-287144">
              <a:spcBef>
                <a:spcPts val="1224"/>
              </a:spcBef>
              <a:buClr>
                <a:schemeClr val="tx1"/>
              </a:buClr>
              <a:buFont typeface="Arial" pitchFamily="34" charset="0"/>
              <a:buChar char="•"/>
              <a:defRPr sz="3598">
                <a:solidFill>
                  <a:srgbClr val="68217A"/>
                </a:solidFill>
              </a:defRPr>
            </a:lvl1pPr>
            <a:lvl2pPr marL="530806" indent="-233037">
              <a:defRPr sz="2400"/>
            </a:lvl2pPr>
            <a:lvl3pPr marL="699111" indent="-168306">
              <a:tabLst/>
              <a:defRPr sz="2000"/>
            </a:lvl3pPr>
            <a:lvl4pPr marL="880361" indent="-181252">
              <a:defRPr/>
            </a:lvl4pPr>
            <a:lvl5pPr marL="1048664" indent="-1683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2248239"/>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74121757"/>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815345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21314661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3122496"/>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435173"/>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8855501"/>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57529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988591"/>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7607977"/>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8331" y="1144706"/>
            <a:ext cx="11255709" cy="2435131"/>
          </a:xfrm>
        </p:spPr>
        <p:txBody>
          <a:bodyPr anchor="b"/>
          <a:lstStyle>
            <a:lvl1pPr algn="l">
              <a:defRPr sz="6117"/>
            </a:lvl1pPr>
          </a:lstStyle>
          <a:p>
            <a:r>
              <a:rPr lang="en-US"/>
              <a:t>Click to edit Master title style</a:t>
            </a:r>
            <a:endParaRPr lang="en-US" dirty="0"/>
          </a:p>
        </p:txBody>
      </p:sp>
      <p:sp>
        <p:nvSpPr>
          <p:cNvPr id="3" name="Subtitle 2"/>
          <p:cNvSpPr>
            <a:spLocks noGrp="1"/>
          </p:cNvSpPr>
          <p:nvPr>
            <p:ph type="subTitle" idx="1"/>
          </p:nvPr>
        </p:nvSpPr>
        <p:spPr>
          <a:xfrm>
            <a:off x="618331" y="3673745"/>
            <a:ext cx="11255709" cy="1688724"/>
          </a:xfrm>
        </p:spPr>
        <p:txBody>
          <a:bodyPr>
            <a:normAutofit/>
          </a:bodyPr>
          <a:lstStyle>
            <a:lvl1pPr marL="0" indent="0" algn="l">
              <a:buNone/>
              <a:defRPr sz="3672"/>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4158872532"/>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4071127785"/>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2"/>
            <a:ext cx="11301996" cy="4060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948258802"/>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105229665"/>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graphicFrame>
        <p:nvGraphicFramePr>
          <p:cNvPr id="6" name="Table 5"/>
          <p:cNvGraphicFramePr>
            <a:graphicFrameLocks noGrp="1"/>
          </p:cNvGraphicFramePr>
          <p:nvPr>
            <p:extLst/>
          </p:nvPr>
        </p:nvGraphicFramePr>
        <p:xfrm>
          <a:off x="595915" y="1505991"/>
          <a:ext cx="11278124" cy="4406400"/>
        </p:xfrm>
        <a:graphic>
          <a:graphicData uri="http://schemas.openxmlformats.org/drawingml/2006/table">
            <a:tbl>
              <a:tblPr firstRow="1" bandRow="1">
                <a:tableStyleId>{21E4AEA4-8DFA-4A89-87EB-49C32662AFE0}</a:tableStyleId>
              </a:tblPr>
              <a:tblGrid>
                <a:gridCol w="2819531">
                  <a:extLst>
                    <a:ext uri="{9D8B030D-6E8A-4147-A177-3AD203B41FA5}">
                      <a16:colId xmlns:a16="http://schemas.microsoft.com/office/drawing/2014/main" val="20000"/>
                    </a:ext>
                  </a:extLst>
                </a:gridCol>
                <a:gridCol w="2819531">
                  <a:extLst>
                    <a:ext uri="{9D8B030D-6E8A-4147-A177-3AD203B41FA5}">
                      <a16:colId xmlns:a16="http://schemas.microsoft.com/office/drawing/2014/main" val="20001"/>
                    </a:ext>
                  </a:extLst>
                </a:gridCol>
                <a:gridCol w="2819531">
                  <a:extLst>
                    <a:ext uri="{9D8B030D-6E8A-4147-A177-3AD203B41FA5}">
                      <a16:colId xmlns:a16="http://schemas.microsoft.com/office/drawing/2014/main" val="20002"/>
                    </a:ext>
                  </a:extLst>
                </a:gridCol>
                <a:gridCol w="2819531">
                  <a:extLst>
                    <a:ext uri="{9D8B030D-6E8A-4147-A177-3AD203B41FA5}">
                      <a16:colId xmlns:a16="http://schemas.microsoft.com/office/drawing/2014/main" val="20003"/>
                    </a:ext>
                  </a:extLst>
                </a:gridCol>
              </a:tblGrid>
              <a:tr h="657264">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extLst>
                  <a:ext uri="{0D108BD9-81ED-4DB2-BD59-A6C34878D82A}">
                    <a16:rowId xmlns:a16="http://schemas.microsoft.com/office/drawing/2014/main" val="10000"/>
                  </a:ext>
                </a:extLst>
              </a:tr>
              <a:tr h="1249712">
                <a:tc>
                  <a:txBody>
                    <a:bodyPr/>
                    <a:lstStyle/>
                    <a:p>
                      <a:r>
                        <a:rPr lang="en-US" sz="1600" dirty="0"/>
                        <a:t>Content</a:t>
                      </a:r>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991854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spTree>
    <p:extLst>
      <p:ext uri="{BB962C8B-B14F-4D97-AF65-F5344CB8AC3E}">
        <p14:creationId xmlns:p14="http://schemas.microsoft.com/office/powerpoint/2010/main" val="24352222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3C454F"/>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7"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2355802416"/>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3C454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4075815"/>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2045" y="466302"/>
            <a:ext cx="4295671" cy="1975233"/>
          </a:xfrm>
        </p:spPr>
        <p:txBody>
          <a:bodyPr anchor="b">
            <a:noAutofit/>
          </a:bodyPr>
          <a:lstStyle>
            <a:lvl1pPr>
              <a:defRPr sz="4080"/>
            </a:lvl1pPr>
          </a:lstStyle>
          <a:p>
            <a:r>
              <a:rPr lang="en-US"/>
              <a:t>Click to edit Master title style</a:t>
            </a:r>
          </a:p>
        </p:txBody>
      </p:sp>
      <p:sp>
        <p:nvSpPr>
          <p:cNvPr id="3" name="Content Placeholder 2"/>
          <p:cNvSpPr>
            <a:spLocks noGrp="1"/>
          </p:cNvSpPr>
          <p:nvPr>
            <p:ph idx="1"/>
          </p:nvPr>
        </p:nvSpPr>
        <p:spPr>
          <a:xfrm>
            <a:off x="5287123" y="1007084"/>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2045" y="2655912"/>
            <a:ext cx="4295671" cy="3329913"/>
          </a:xfrm>
        </p:spPr>
        <p:txBody>
          <a:bodyPr>
            <a:normAutofit/>
          </a:bodyPr>
          <a:lstStyle>
            <a:lvl1pPr marL="0" indent="0">
              <a:buNone/>
              <a:defRPr sz="2040"/>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Click to edit Master text styles</a:t>
            </a:r>
          </a:p>
        </p:txBody>
      </p:sp>
      <p:sp>
        <p:nvSpPr>
          <p:cNvPr id="7" name="Slide Number Placeholder 6"/>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795152206"/>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3488216"/>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2284826"/>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435173"/>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3707385"/>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1559091"/>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Cod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2756" y="286003"/>
            <a:ext cx="10261423" cy="786503"/>
          </a:xfrm>
          <a:prstGeom prst="rect">
            <a:avLst/>
          </a:prstGeo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hasCustomPrompt="1"/>
          </p:nvPr>
        </p:nvSpPr>
        <p:spPr>
          <a:xfrm>
            <a:off x="1499646" y="1429994"/>
            <a:ext cx="10261423" cy="2173224"/>
          </a:xfrm>
          <a:prstGeom prst="rect">
            <a:avLst/>
          </a:prstGeom>
        </p:spPr>
        <p:txBody>
          <a:bodyPr/>
          <a:lstStyle>
            <a:lvl1pPr marL="0" indent="0">
              <a:buNone/>
              <a:defRPr sz="2448">
                <a:solidFill>
                  <a:schemeClr val="tx1"/>
                </a:solidFill>
                <a:latin typeface="Consolas" panose="020B0609020204030204" pitchFamily="49" charset="0"/>
                <a:cs typeface="Consolas" panose="020B0609020204030204" pitchFamily="49" charset="0"/>
              </a:defRPr>
            </a:lvl1pPr>
            <a:lvl2pPr marL="733308" indent="0">
              <a:buNone/>
              <a:defRPr>
                <a:solidFill>
                  <a:schemeClr val="tx1"/>
                </a:solidFill>
                <a:latin typeface="Consolas" panose="020B0609020204030204" pitchFamily="49" charset="0"/>
                <a:cs typeface="Consolas" panose="020B0609020204030204" pitchFamily="49" charset="0"/>
              </a:defRPr>
            </a:lvl2pPr>
            <a:lvl3pPr marL="1464997" indent="0">
              <a:buFont typeface="Wingdings" panose="05000000000000000000" pitchFamily="2" charset="2"/>
              <a:buNone/>
              <a:defRPr sz="2448">
                <a:solidFill>
                  <a:schemeClr val="tx1"/>
                </a:solidFill>
                <a:latin typeface="Consolas" panose="020B0609020204030204" pitchFamily="49" charset="0"/>
                <a:cs typeface="Consolas" panose="020B0609020204030204" pitchFamily="49" charset="0"/>
              </a:defRPr>
            </a:lvl3pPr>
            <a:lvl4pPr marL="2284100" indent="0">
              <a:buNone/>
              <a:defRPr lang="en-US" sz="2448" kern="1200" dirty="0" smtClean="0">
                <a:solidFill>
                  <a:schemeClr val="tx1"/>
                </a:solidFill>
                <a:latin typeface="Consolas" panose="020B0609020204030204" pitchFamily="49" charset="0"/>
                <a:ea typeface="+mn-ea"/>
                <a:cs typeface="Consolas" panose="020B0609020204030204" pitchFamily="49" charset="0"/>
              </a:defRPr>
            </a:lvl4pPr>
            <a:lvl5pPr marL="1864835"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Forth level</a:t>
            </a:r>
          </a:p>
          <a:p>
            <a:pPr lvl="0"/>
            <a:endParaRPr lang="en-US" dirty="0"/>
          </a:p>
        </p:txBody>
      </p:sp>
      <p:sp>
        <p:nvSpPr>
          <p:cNvPr id="4" name="Rectangle 3"/>
          <p:cNvSpPr/>
          <p:nvPr userDrawn="1"/>
        </p:nvSpPr>
        <p:spPr>
          <a:xfrm>
            <a:off x="2" y="0"/>
            <a:ext cx="718205" cy="6994525"/>
          </a:xfrm>
          <a:prstGeom prst="rect">
            <a:avLst/>
          </a:prstGeom>
          <a:solidFill>
            <a:srgbClr val="5C5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ru-RU"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5873" y="941929"/>
            <a:ext cx="1695519" cy="1977119"/>
          </a:xfrm>
          <a:prstGeom prst="rect">
            <a:avLst/>
          </a:prstGeom>
        </p:spPr>
      </p:pic>
    </p:spTree>
    <p:extLst>
      <p:ext uri="{BB962C8B-B14F-4D97-AF65-F5344CB8AC3E}">
        <p14:creationId xmlns:p14="http://schemas.microsoft.com/office/powerpoint/2010/main" val="569671552"/>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2"/>
          <a:stretch>
            <a:fillRect/>
          </a:stretch>
        </p:blipFill>
        <p:spPr>
          <a:xfrm>
            <a:off x="462280" y="6209084"/>
            <a:ext cx="1456418" cy="310896"/>
          </a:xfrm>
          <a:prstGeom prst="rect">
            <a:avLst/>
          </a:prstGeom>
        </p:spPr>
      </p:pic>
      <p:pic>
        <p:nvPicPr>
          <p:cNvPr id="6" name="Picture 5"/>
          <p:cNvPicPr>
            <a:picLocks noChangeAspect="1"/>
          </p:cNvPicPr>
          <p:nvPr userDrawn="1"/>
        </p:nvPicPr>
        <p:blipFill rotWithShape="1">
          <a:blip r:embed="rId3"/>
          <a:srcRect r="40044"/>
          <a:stretch/>
        </p:blipFill>
        <p:spPr>
          <a:xfrm>
            <a:off x="-246501" y="1965643"/>
            <a:ext cx="4736205" cy="2148840"/>
          </a:xfrm>
          <a:prstGeom prst="rect">
            <a:avLst/>
          </a:prstGeom>
        </p:spPr>
      </p:pic>
    </p:spTree>
    <p:extLst>
      <p:ext uri="{BB962C8B-B14F-4D97-AF65-F5344CB8AC3E}">
        <p14:creationId xmlns:p14="http://schemas.microsoft.com/office/powerpoint/2010/main" val="255128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5897245"/>
            <a:ext cx="12435840" cy="10972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stretch>
            <a:fillRect/>
          </a:stretch>
        </p:blipFill>
        <p:spPr>
          <a:xfrm>
            <a:off x="370840" y="6294142"/>
            <a:ext cx="1456418" cy="310896"/>
          </a:xfrm>
          <a:prstGeom prst="rect">
            <a:avLst/>
          </a:prstGeom>
        </p:spPr>
      </p:pic>
    </p:spTree>
    <p:extLst>
      <p:ext uri="{BB962C8B-B14F-4D97-AF65-F5344CB8AC3E}">
        <p14:creationId xmlns:p14="http://schemas.microsoft.com/office/powerpoint/2010/main" val="1998461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5512205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123000"/>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3070185"/>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5493995"/>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8255317"/>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08254239"/>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23467837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17264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779750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90297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330460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10215283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5082385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5917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33971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4792987"/>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21766678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566869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60758493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spTree>
    <p:extLst>
      <p:ext uri="{BB962C8B-B14F-4D97-AF65-F5344CB8AC3E}">
        <p14:creationId xmlns:p14="http://schemas.microsoft.com/office/powerpoint/2010/main" val="3307946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67365928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1190605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402250120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74257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952303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238029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63942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74386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015971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594570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9749" y="1079500"/>
            <a:ext cx="5715000" cy="5915025"/>
          </a:xfrm>
          <a:prstGeom prst="rect">
            <a:avLst/>
          </a:prstGeom>
        </p:spPr>
      </p:pic>
    </p:spTree>
    <p:extLst>
      <p:ext uri="{BB962C8B-B14F-4D97-AF65-F5344CB8AC3E}">
        <p14:creationId xmlns:p14="http://schemas.microsoft.com/office/powerpoint/2010/main" val="15204248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42279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999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343763525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64551141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19568437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34220346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87456674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21588085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76375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776779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79159" y="1622735"/>
            <a:ext cx="3194624" cy="4297702"/>
          </a:xfrm>
          <a:prstGeom prst="rect">
            <a:avLst/>
          </a:prstGeom>
        </p:spPr>
      </p:pic>
      <p:sp>
        <p:nvSpPr>
          <p:cNvPr id="8"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15778000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148719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667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73404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84835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8642" y="286003"/>
            <a:ext cx="11375536" cy="786503"/>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85533" y="1429994"/>
            <a:ext cx="11375536" cy="22315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805330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Generic Title">
    <p:bg>
      <p:bgPr>
        <a:solidFill>
          <a:schemeClr val="tx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6" name="Rectangle 5"/>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1525061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oma Title">
    <p:bg>
      <p:bgPr>
        <a:solidFill>
          <a:schemeClr val="accent4"/>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3855114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cottHa Title">
    <p:bg>
      <p:bgPr>
        <a:solidFill>
          <a:schemeClr val="accent5"/>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2820612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rianHa Title">
    <p:bg>
      <p:bgPr>
        <a:solidFill>
          <a:schemeClr val="bg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3930257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cottGu Title">
    <p:bg>
      <p:bgPr>
        <a:solidFill>
          <a:srgbClr val="68217A"/>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91326" y="6296694"/>
            <a:ext cx="1799115" cy="384192"/>
          </a:xfrm>
          <a:prstGeom prst="rect">
            <a:avLst/>
          </a:prstGeom>
        </p:spPr>
      </p:pic>
    </p:spTree>
    <p:extLst>
      <p:ext uri="{BB962C8B-B14F-4D97-AF65-F5344CB8AC3E}">
        <p14:creationId xmlns:p14="http://schemas.microsoft.com/office/powerpoint/2010/main" val="1340274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238359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Generic Break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2621264087"/>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oma Breaker">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131059638"/>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cottHa Break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2510511043"/>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rianHa Break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br>
              <a:rPr lang="en-US" dirty="0"/>
            </a:br>
            <a:endParaRPr lang="en-US" dirty="0"/>
          </a:p>
        </p:txBody>
      </p:sp>
    </p:spTree>
    <p:extLst>
      <p:ext uri="{BB962C8B-B14F-4D97-AF65-F5344CB8AC3E}">
        <p14:creationId xmlns:p14="http://schemas.microsoft.com/office/powerpoint/2010/main" val="3685889314"/>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cottGu Break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896753372"/>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Generic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9445670"/>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oma Blank Accent">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4412660"/>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cottHa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4454790"/>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rianHa Blank Accent">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8896759"/>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cottGu Blank Accen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648982"/>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136392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spTree>
    <p:extLst>
      <p:ext uri="{BB962C8B-B14F-4D97-AF65-F5344CB8AC3E}">
        <p14:creationId xmlns:p14="http://schemas.microsoft.com/office/powerpoint/2010/main" val="2479014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spTree>
    <p:extLst>
      <p:ext uri="{BB962C8B-B14F-4D97-AF65-F5344CB8AC3E}">
        <p14:creationId xmlns:p14="http://schemas.microsoft.com/office/powerpoint/2010/main" val="1057761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429551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Tree>
    <p:extLst>
      <p:ext uri="{BB962C8B-B14F-4D97-AF65-F5344CB8AC3E}">
        <p14:creationId xmlns:p14="http://schemas.microsoft.com/office/powerpoint/2010/main" val="2026966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636373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63439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22687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27686536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436475" cy="699234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8422325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2939449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7786011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accent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576726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tx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4288090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964918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541736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063094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898008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955183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365147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4"/>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4"/>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8" indent="0">
              <a:buNone/>
              <a:tabLst/>
              <a:defRPr sz="2000">
                <a:solidFill>
                  <a:srgbClr val="FFFFFF"/>
                </a:solidFill>
              </a:defRPr>
            </a:lvl3pPr>
            <a:lvl4pPr marL="460162" indent="0">
              <a:buNone/>
              <a:defRPr>
                <a:solidFill>
                  <a:srgbClr val="FFFFFF"/>
                </a:solidFill>
              </a:defRPr>
            </a:lvl4pPr>
            <a:lvl5pPr marL="68548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282156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4"/>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3" y="2124074"/>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285810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2987326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824360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799576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6"/>
            <a:ext cx="11887200" cy="13505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6283446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3" y="2124074"/>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2" y="2124076"/>
            <a:ext cx="7315200" cy="311158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2052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4" y="1212850"/>
            <a:ext cx="5486399" cy="311158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08302263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82111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6982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solidFill>
                  <a:schemeClr val="bg1"/>
                </a:solidFill>
              </a:defRPr>
            </a:lvl1pPr>
          </a:lstStyle>
          <a:p>
            <a:r>
              <a:rPr lang="en-US" dirty="0"/>
              <a:t>Section title</a:t>
            </a:r>
          </a:p>
        </p:txBody>
      </p:sp>
    </p:spTree>
    <p:extLst>
      <p:ext uri="{BB962C8B-B14F-4D97-AF65-F5344CB8AC3E}">
        <p14:creationId xmlns:p14="http://schemas.microsoft.com/office/powerpoint/2010/main" val="30658310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9873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6277874"/>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9.xml"/><Relationship Id="rId13" Type="http://schemas.openxmlformats.org/officeDocument/2006/relationships/slideLayout" Target="../slideLayouts/slideLayout234.xml"/><Relationship Id="rId3" Type="http://schemas.openxmlformats.org/officeDocument/2006/relationships/slideLayout" Target="../slideLayouts/slideLayout224.xml"/><Relationship Id="rId7" Type="http://schemas.openxmlformats.org/officeDocument/2006/relationships/slideLayout" Target="../slideLayouts/slideLayout228.xml"/><Relationship Id="rId12" Type="http://schemas.openxmlformats.org/officeDocument/2006/relationships/slideLayout" Target="../slideLayouts/slideLayout233.xml"/><Relationship Id="rId17" Type="http://schemas.openxmlformats.org/officeDocument/2006/relationships/image" Target="../media/image35.png"/><Relationship Id="rId2" Type="http://schemas.openxmlformats.org/officeDocument/2006/relationships/slideLayout" Target="../slideLayouts/slideLayout223.xml"/><Relationship Id="rId16" Type="http://schemas.openxmlformats.org/officeDocument/2006/relationships/theme" Target="../theme/theme10.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5" Type="http://schemas.openxmlformats.org/officeDocument/2006/relationships/slideLayout" Target="../slideLayouts/slideLayout226.xml"/><Relationship Id="rId15" Type="http://schemas.openxmlformats.org/officeDocument/2006/relationships/slideLayout" Target="../slideLayouts/slideLayout236.xml"/><Relationship Id="rId10" Type="http://schemas.openxmlformats.org/officeDocument/2006/relationships/slideLayout" Target="../slideLayouts/slideLayout231.xml"/><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slideLayout" Target="../slideLayouts/slideLayout23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3" Type="http://schemas.openxmlformats.org/officeDocument/2006/relationships/slideLayout" Target="../slideLayouts/slideLayout239.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image" Target="../media/image38.emf"/><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5" Type="http://schemas.openxmlformats.org/officeDocument/2006/relationships/slideLayout" Target="../slideLayouts/slideLayout241.xml"/><Relationship Id="rId15" Type="http://schemas.openxmlformats.org/officeDocument/2006/relationships/slideLayout" Target="../slideLayouts/slideLayout251.xml"/><Relationship Id="rId10" Type="http://schemas.openxmlformats.org/officeDocument/2006/relationships/slideLayout" Target="../slideLayouts/slideLayout246.xml"/><Relationship Id="rId19" Type="http://schemas.openxmlformats.org/officeDocument/2006/relationships/theme" Target="../theme/theme11.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62.xml"/><Relationship Id="rId13" Type="http://schemas.openxmlformats.org/officeDocument/2006/relationships/slideLayout" Target="../slideLayouts/slideLayout267.xml"/><Relationship Id="rId3" Type="http://schemas.openxmlformats.org/officeDocument/2006/relationships/slideLayout" Target="../slideLayouts/slideLayout257.xml"/><Relationship Id="rId7" Type="http://schemas.openxmlformats.org/officeDocument/2006/relationships/slideLayout" Target="../slideLayouts/slideLayout261.xml"/><Relationship Id="rId12" Type="http://schemas.openxmlformats.org/officeDocument/2006/relationships/slideLayout" Target="../slideLayouts/slideLayout266.xml"/><Relationship Id="rId2" Type="http://schemas.openxmlformats.org/officeDocument/2006/relationships/slideLayout" Target="../slideLayouts/slideLayout256.xml"/><Relationship Id="rId1" Type="http://schemas.openxmlformats.org/officeDocument/2006/relationships/slideLayout" Target="../slideLayouts/slideLayout255.xml"/><Relationship Id="rId6" Type="http://schemas.openxmlformats.org/officeDocument/2006/relationships/slideLayout" Target="../slideLayouts/slideLayout260.xml"/><Relationship Id="rId11" Type="http://schemas.openxmlformats.org/officeDocument/2006/relationships/slideLayout" Target="../slideLayouts/slideLayout265.xml"/><Relationship Id="rId5" Type="http://schemas.openxmlformats.org/officeDocument/2006/relationships/slideLayout" Target="../slideLayouts/slideLayout259.xml"/><Relationship Id="rId15" Type="http://schemas.openxmlformats.org/officeDocument/2006/relationships/image" Target="../media/image38.emf"/><Relationship Id="rId10" Type="http://schemas.openxmlformats.org/officeDocument/2006/relationships/slideLayout" Target="../slideLayouts/slideLayout264.xml"/><Relationship Id="rId4" Type="http://schemas.openxmlformats.org/officeDocument/2006/relationships/slideLayout" Target="../slideLayouts/slideLayout258.xml"/><Relationship Id="rId9" Type="http://schemas.openxmlformats.org/officeDocument/2006/relationships/slideLayout" Target="../slideLayouts/slideLayout263.xml"/><Relationship Id="rId1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75.xml"/><Relationship Id="rId13" Type="http://schemas.openxmlformats.org/officeDocument/2006/relationships/slideLayout" Target="../slideLayouts/slideLayout280.xml"/><Relationship Id="rId18" Type="http://schemas.openxmlformats.org/officeDocument/2006/relationships/slideLayout" Target="../slideLayouts/slideLayout285.xml"/><Relationship Id="rId3" Type="http://schemas.openxmlformats.org/officeDocument/2006/relationships/slideLayout" Target="../slideLayouts/slideLayout270.xml"/><Relationship Id="rId7" Type="http://schemas.openxmlformats.org/officeDocument/2006/relationships/slideLayout" Target="../slideLayouts/slideLayout274.xml"/><Relationship Id="rId12" Type="http://schemas.openxmlformats.org/officeDocument/2006/relationships/slideLayout" Target="../slideLayouts/slideLayout279.xml"/><Relationship Id="rId17" Type="http://schemas.openxmlformats.org/officeDocument/2006/relationships/slideLayout" Target="../slideLayouts/slideLayout284.xml"/><Relationship Id="rId2" Type="http://schemas.openxmlformats.org/officeDocument/2006/relationships/slideLayout" Target="../slideLayouts/slideLayout269.xml"/><Relationship Id="rId16" Type="http://schemas.openxmlformats.org/officeDocument/2006/relationships/slideLayout" Target="../slideLayouts/slideLayout283.xml"/><Relationship Id="rId1" Type="http://schemas.openxmlformats.org/officeDocument/2006/relationships/slideLayout" Target="../slideLayouts/slideLayout268.xml"/><Relationship Id="rId6" Type="http://schemas.openxmlformats.org/officeDocument/2006/relationships/slideLayout" Target="../slideLayouts/slideLayout273.xml"/><Relationship Id="rId11" Type="http://schemas.openxmlformats.org/officeDocument/2006/relationships/slideLayout" Target="../slideLayouts/slideLayout278.xml"/><Relationship Id="rId5" Type="http://schemas.openxmlformats.org/officeDocument/2006/relationships/slideLayout" Target="../slideLayouts/slideLayout272.xml"/><Relationship Id="rId15" Type="http://schemas.openxmlformats.org/officeDocument/2006/relationships/slideLayout" Target="../slideLayouts/slideLayout282.xml"/><Relationship Id="rId10" Type="http://schemas.openxmlformats.org/officeDocument/2006/relationships/slideLayout" Target="../slideLayouts/slideLayout277.xml"/><Relationship Id="rId19" Type="http://schemas.openxmlformats.org/officeDocument/2006/relationships/theme" Target="../theme/theme13.xml"/><Relationship Id="rId4" Type="http://schemas.openxmlformats.org/officeDocument/2006/relationships/slideLayout" Target="../slideLayouts/slideLayout271.xml"/><Relationship Id="rId9" Type="http://schemas.openxmlformats.org/officeDocument/2006/relationships/slideLayout" Target="../slideLayouts/slideLayout276.xml"/><Relationship Id="rId14" Type="http://schemas.openxmlformats.org/officeDocument/2006/relationships/slideLayout" Target="../slideLayouts/slideLayout28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34" Type="http://schemas.openxmlformats.org/officeDocument/2006/relationships/image" Target="../media/image8.png"/><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theme" Target="../theme/theme2.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slideLayout" Target="../slideLayouts/slideLayout53.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6" Type="http://schemas.openxmlformats.org/officeDocument/2006/relationships/theme" Target="../theme/theme3.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34" Type="http://schemas.openxmlformats.org/officeDocument/2006/relationships/slideLayout" Target="../slideLayouts/slideLayout103.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slideLayout" Target="../slideLayouts/slideLayout102.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slideLayout" Target="../slideLayouts/slideLayout101.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36" Type="http://schemas.openxmlformats.org/officeDocument/2006/relationships/theme" Target="../theme/theme4.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31" Type="http://schemas.openxmlformats.org/officeDocument/2006/relationships/slideLayout" Target="../slideLayouts/slideLayout100.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 Id="rId35" Type="http://schemas.openxmlformats.org/officeDocument/2006/relationships/slideLayout" Target="../slideLayouts/slideLayout10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24" Type="http://schemas.openxmlformats.org/officeDocument/2006/relationships/theme" Target="../theme/theme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slideLayout" Target="../slideLayouts/slideLayout153.xml"/><Relationship Id="rId3" Type="http://schemas.openxmlformats.org/officeDocument/2006/relationships/slideLayout" Target="../slideLayouts/slideLayout130.xml"/><Relationship Id="rId21" Type="http://schemas.openxmlformats.org/officeDocument/2006/relationships/slideLayout" Target="../slideLayouts/slideLayout148.xml"/><Relationship Id="rId34" Type="http://schemas.openxmlformats.org/officeDocument/2006/relationships/slideLayout" Target="../slideLayouts/slideLayout161.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33" Type="http://schemas.openxmlformats.org/officeDocument/2006/relationships/slideLayout" Target="../slideLayouts/slideLayout160.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29" Type="http://schemas.openxmlformats.org/officeDocument/2006/relationships/slideLayout" Target="../slideLayouts/slideLayout156.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32" Type="http://schemas.openxmlformats.org/officeDocument/2006/relationships/slideLayout" Target="../slideLayouts/slideLayout159.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28" Type="http://schemas.openxmlformats.org/officeDocument/2006/relationships/slideLayout" Target="../slideLayouts/slideLayout155.xml"/><Relationship Id="rId36" Type="http://schemas.openxmlformats.org/officeDocument/2006/relationships/theme" Target="../theme/theme6.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31" Type="http://schemas.openxmlformats.org/officeDocument/2006/relationships/slideLayout" Target="../slideLayouts/slideLayout158.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slideLayout" Target="../slideLayouts/slideLayout154.xml"/><Relationship Id="rId30" Type="http://schemas.openxmlformats.org/officeDocument/2006/relationships/slideLayout" Target="../slideLayouts/slideLayout157.xml"/><Relationship Id="rId35" Type="http://schemas.openxmlformats.org/officeDocument/2006/relationships/slideLayout" Target="../slideLayouts/slideLayout16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theme" Target="../theme/theme7.xml"/><Relationship Id="rId3" Type="http://schemas.openxmlformats.org/officeDocument/2006/relationships/slideLayout" Target="../slideLayouts/slideLayout165.xml"/><Relationship Id="rId7" Type="http://schemas.openxmlformats.org/officeDocument/2006/relationships/slideLayout" Target="../slideLayouts/slideLayout169.xml"/><Relationship Id="rId12" Type="http://schemas.openxmlformats.org/officeDocument/2006/relationships/slideLayout" Target="../slideLayouts/slideLayout174.xml"/><Relationship Id="rId2" Type="http://schemas.openxmlformats.org/officeDocument/2006/relationships/slideLayout" Target="../slideLayouts/slideLayout164.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5" Type="http://schemas.openxmlformats.org/officeDocument/2006/relationships/slideLayout" Target="../slideLayouts/slideLayout167.xml"/><Relationship Id="rId10" Type="http://schemas.openxmlformats.org/officeDocument/2006/relationships/slideLayout" Target="../slideLayouts/slideLayout172.xml"/><Relationship Id="rId4" Type="http://schemas.openxmlformats.org/officeDocument/2006/relationships/slideLayout" Target="../slideLayouts/slideLayout166.xml"/><Relationship Id="rId9" Type="http://schemas.openxmlformats.org/officeDocument/2006/relationships/slideLayout" Target="../slideLayouts/slideLayout17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34" Type="http://schemas.openxmlformats.org/officeDocument/2006/relationships/slideLayout" Target="../slideLayouts/slideLayout208.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33" Type="http://schemas.openxmlformats.org/officeDocument/2006/relationships/slideLayout" Target="../slideLayouts/slideLayout207.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29" Type="http://schemas.openxmlformats.org/officeDocument/2006/relationships/slideLayout" Target="../slideLayouts/slideLayout203.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32" Type="http://schemas.openxmlformats.org/officeDocument/2006/relationships/slideLayout" Target="../slideLayouts/slideLayout206.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28" Type="http://schemas.openxmlformats.org/officeDocument/2006/relationships/slideLayout" Target="../slideLayouts/slideLayout202.xml"/><Relationship Id="rId36" Type="http://schemas.openxmlformats.org/officeDocument/2006/relationships/theme" Target="../theme/theme8.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31" Type="http://schemas.openxmlformats.org/officeDocument/2006/relationships/slideLayout" Target="../slideLayouts/slideLayout205.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slideLayout" Target="../slideLayouts/slideLayout201.xml"/><Relationship Id="rId30" Type="http://schemas.openxmlformats.org/officeDocument/2006/relationships/slideLayout" Target="../slideLayouts/slideLayout204.xml"/><Relationship Id="rId35" Type="http://schemas.openxmlformats.org/officeDocument/2006/relationships/slideLayout" Target="../slideLayouts/slideLayout20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theme" Target="../theme/theme9.xml"/><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2" Type="http://schemas.openxmlformats.org/officeDocument/2006/relationships/slideLayout" Target="../slideLayouts/slideLayout211.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0" Type="http://schemas.openxmlformats.org/officeDocument/2006/relationships/slideLayout" Target="../slideLayouts/slideLayout219.xml"/><Relationship Id="rId4" Type="http://schemas.openxmlformats.org/officeDocument/2006/relationships/slideLayout" Target="../slideLayouts/slideLayout213.xml"/><Relationship Id="rId9" Type="http://schemas.openxmlformats.org/officeDocument/2006/relationships/slideLayout" Target="../slideLayouts/slideLayout2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4"/>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3027901"/>
      </p:ext>
    </p:extLst>
  </p:cSld>
  <p:clrMap bg1="dk1" tx1="lt1" bg2="dk2" tx2="lt2" accent1="accent1" accent2="accent2" accent3="accent3" accent4="accent4" accent5="accent5" accent6="accent6" hlink="hlink" folHlink="folHlink"/>
  <p:sldLayoutIdLst>
    <p:sldLayoutId id="2147484300" r:id="rId1"/>
    <p:sldLayoutId id="2147484301" r:id="rId2"/>
    <p:sldLayoutId id="2147484289" r:id="rId3"/>
    <p:sldLayoutId id="2147484290" r:id="rId4"/>
    <p:sldLayoutId id="2147484270" r:id="rId5"/>
    <p:sldLayoutId id="2147484271" r:id="rId6"/>
    <p:sldLayoutId id="2147484272" r:id="rId7"/>
    <p:sldLayoutId id="2147484274" r:id="rId8"/>
    <p:sldLayoutId id="2147484273" r:id="rId9"/>
    <p:sldLayoutId id="2147484279" r:id="rId10"/>
    <p:sldLayoutId id="2147484282" r:id="rId11"/>
    <p:sldLayoutId id="2147484087" r:id="rId12"/>
    <p:sldLayoutId id="2147484098" r:id="rId13"/>
    <p:sldLayoutId id="2147484107" r:id="rId14"/>
    <p:sldLayoutId id="2147484086" r:id="rId15"/>
    <p:sldLayoutId id="2147484099" r:id="rId16"/>
    <p:sldLayoutId id="2147484100" r:id="rId17"/>
    <p:sldLayoutId id="2147484106" r:id="rId18"/>
    <p:sldLayoutId id="2147484089" r:id="rId19"/>
    <p:sldLayoutId id="2147484092" r:id="rId20"/>
    <p:sldLayoutId id="2147484285" r:id="rId21"/>
    <p:sldLayoutId id="2147484286"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3321009697"/>
      </p:ext>
    </p:extLst>
  </p:cSld>
  <p:clrMap bg1="lt1" tx1="dk1" bg2="lt2" tx2="dk2" accent1="accent1" accent2="accent2" accent3="accent3" accent4="accent4" accent5="accent5" accent6="accent6" hlink="hlink" folHlink="folHlink"/>
  <p:sldLayoutIdLst>
    <p:sldLayoutId id="2147484527" r:id="rId1"/>
    <p:sldLayoutId id="2147484528" r:id="rId2"/>
    <p:sldLayoutId id="2147484529" r:id="rId3"/>
    <p:sldLayoutId id="2147484530" r:id="rId4"/>
    <p:sldLayoutId id="2147484531" r:id="rId5"/>
    <p:sldLayoutId id="2147484532" r:id="rId6"/>
    <p:sldLayoutId id="2147484533" r:id="rId7"/>
    <p:sldLayoutId id="2147484534" r:id="rId8"/>
    <p:sldLayoutId id="2147484535" r:id="rId9"/>
    <p:sldLayoutId id="2147484536" r:id="rId10"/>
    <p:sldLayoutId id="2147484537" r:id="rId11"/>
    <p:sldLayoutId id="2147484538" r:id="rId12"/>
    <p:sldLayoutId id="2147484539" r:id="rId13"/>
    <p:sldLayoutId id="2147484540" r:id="rId14"/>
    <p:sldLayoutId id="2147484541" r:id="rId1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0171B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9"/>
            <a:ext cx="11301996" cy="13519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72043" y="1914364"/>
            <a:ext cx="11301996" cy="42995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0"/>
          <a:stretch>
            <a:fillRect/>
          </a:stretch>
        </p:blipFill>
        <p:spPr>
          <a:xfrm>
            <a:off x="457629" y="-1954867"/>
            <a:ext cx="1955144" cy="1954867"/>
          </a:xfrm>
          <a:prstGeom prst="rect">
            <a:avLst/>
          </a:prstGeom>
        </p:spPr>
      </p:pic>
      <p:sp>
        <p:nvSpPr>
          <p:cNvPr id="8" name="Rectangle 7"/>
          <p:cNvSpPr/>
          <p:nvPr/>
        </p:nvSpPr>
        <p:spPr>
          <a:xfrm>
            <a:off x="2566628" y="-1325830"/>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 name="Rectangle 8"/>
          <p:cNvSpPr/>
          <p:nvPr/>
        </p:nvSpPr>
        <p:spPr>
          <a:xfrm>
            <a:off x="3537827" y="-1325830"/>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9"/>
          <p:cNvSpPr/>
          <p:nvPr/>
        </p:nvSpPr>
        <p:spPr>
          <a:xfrm>
            <a:off x="4557106" y="-1325830"/>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p:cNvSpPr/>
          <p:nvPr/>
        </p:nvSpPr>
        <p:spPr>
          <a:xfrm>
            <a:off x="5509073" y="-1325830"/>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p:cNvSpPr/>
          <p:nvPr/>
        </p:nvSpPr>
        <p:spPr>
          <a:xfrm>
            <a:off x="6461039" y="-1325830"/>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p:nvSpPr>
        <p:spPr>
          <a:xfrm>
            <a:off x="7451469" y="-1325830"/>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14"/>
          <p:cNvSpPr/>
          <p:nvPr/>
        </p:nvSpPr>
        <p:spPr>
          <a:xfrm>
            <a:off x="1" y="0"/>
            <a:ext cx="125762" cy="699452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8" name="Slide Number Placeholder 17"/>
          <p:cNvSpPr>
            <a:spLocks noGrp="1"/>
          </p:cNvSpPr>
          <p:nvPr>
            <p:ph type="sldNum" sz="quarter" idx="4"/>
          </p:nvPr>
        </p:nvSpPr>
        <p:spPr>
          <a:xfrm>
            <a:off x="9075833" y="6399062"/>
            <a:ext cx="2798207" cy="372394"/>
          </a:xfrm>
          <a:prstGeom prst="rect">
            <a:avLst/>
          </a:prstGeom>
        </p:spPr>
        <p:txBody>
          <a:bodyPr vert="horz" lIns="91440" tIns="45720" rIns="91440" bIns="45720" rtlCol="0" anchor="ctr"/>
          <a:lstStyle>
            <a:lvl1pPr algn="r">
              <a:defRPr sz="2040">
                <a:solidFill>
                  <a:srgbClr val="289FD7"/>
                </a:solidFill>
                <a:latin typeface="+mj-lt"/>
              </a:defRPr>
            </a:lvl1pPr>
          </a:lstStyle>
          <a:p>
            <a:pPr defTabSz="932563"/>
            <a:fld id="{0D099E2A-118A-4377-8F98-2DF40BCBA9FE}" type="slidenum">
              <a:rPr lang="en-US" smtClean="0"/>
              <a:pPr defTabSz="932563"/>
              <a:t>‹#›</a:t>
            </a:fld>
            <a:endParaRPr lang="en-US"/>
          </a:p>
        </p:txBody>
      </p:sp>
    </p:spTree>
    <p:extLst>
      <p:ext uri="{BB962C8B-B14F-4D97-AF65-F5344CB8AC3E}">
        <p14:creationId xmlns:p14="http://schemas.microsoft.com/office/powerpoint/2010/main" val="3445047431"/>
      </p:ext>
    </p:extLst>
  </p:cSld>
  <p:clrMap bg1="lt1" tx1="dk1" bg2="lt2" tx2="dk2" accent1="accent1" accent2="accent2" accent3="accent3" accent4="accent4" accent5="accent5" accent6="accent6" hlink="hlink" folHlink="folHlink"/>
  <p:sldLayoutIdLst>
    <p:sldLayoutId id="2147484598" r:id="rId1"/>
    <p:sldLayoutId id="2147484599" r:id="rId2"/>
    <p:sldLayoutId id="2147484600" r:id="rId3"/>
    <p:sldLayoutId id="2147484601" r:id="rId4"/>
    <p:sldLayoutId id="2147484602" r:id="rId5"/>
    <p:sldLayoutId id="2147484603" r:id="rId6"/>
    <p:sldLayoutId id="2147484604" r:id="rId7"/>
    <p:sldLayoutId id="2147484605" r:id="rId8"/>
    <p:sldLayoutId id="2147484606" r:id="rId9"/>
    <p:sldLayoutId id="2147484607" r:id="rId10"/>
    <p:sldLayoutId id="2147484608" r:id="rId11"/>
    <p:sldLayoutId id="2147484609" r:id="rId12"/>
    <p:sldLayoutId id="2147484610" r:id="rId13"/>
    <p:sldLayoutId id="2147484611" r:id="rId14"/>
    <p:sldLayoutId id="2147484612" r:id="rId15"/>
    <p:sldLayoutId id="2147484613" r:id="rId16"/>
    <p:sldLayoutId id="2147484614" r:id="rId17"/>
    <p:sldLayoutId id="2147484615" r:id="rId18"/>
  </p:sldLayoutIdLst>
  <p:hf hdr="0" ftr="0" dt="0"/>
  <p:txStyles>
    <p:titleStyle>
      <a:lvl1pPr algn="l" defTabSz="932418" rtl="0" eaLnBrk="1" latinLnBrk="0" hangingPunct="1">
        <a:lnSpc>
          <a:spcPct val="90000"/>
        </a:lnSpc>
        <a:spcBef>
          <a:spcPct val="0"/>
        </a:spcBef>
        <a:buNone/>
        <a:defRPr sz="5506" kern="1200">
          <a:solidFill>
            <a:schemeClr val="bg1"/>
          </a:solidFill>
          <a:latin typeface="+mj-lt"/>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3C454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9"/>
            <a:ext cx="11301996" cy="13519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72043" y="1914364"/>
            <a:ext cx="11301996" cy="42995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5"/>
          <a:stretch>
            <a:fillRect/>
          </a:stretch>
        </p:blipFill>
        <p:spPr>
          <a:xfrm>
            <a:off x="457629" y="-1954867"/>
            <a:ext cx="1955144" cy="1954867"/>
          </a:xfrm>
          <a:prstGeom prst="rect">
            <a:avLst/>
          </a:prstGeom>
        </p:spPr>
      </p:pic>
      <p:sp>
        <p:nvSpPr>
          <p:cNvPr id="8" name="Rectangle 7"/>
          <p:cNvSpPr/>
          <p:nvPr/>
        </p:nvSpPr>
        <p:spPr>
          <a:xfrm>
            <a:off x="2566628" y="-1325830"/>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9" name="Rectangle 8"/>
          <p:cNvSpPr/>
          <p:nvPr/>
        </p:nvSpPr>
        <p:spPr>
          <a:xfrm>
            <a:off x="3537827" y="-1325830"/>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0" name="Rectangle 9"/>
          <p:cNvSpPr/>
          <p:nvPr/>
        </p:nvSpPr>
        <p:spPr>
          <a:xfrm>
            <a:off x="4557106" y="-1325830"/>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1" name="Rectangle 10"/>
          <p:cNvSpPr/>
          <p:nvPr/>
        </p:nvSpPr>
        <p:spPr>
          <a:xfrm>
            <a:off x="5509073" y="-1325830"/>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2" name="Rectangle 11"/>
          <p:cNvSpPr/>
          <p:nvPr/>
        </p:nvSpPr>
        <p:spPr>
          <a:xfrm>
            <a:off x="6461039" y="-1325830"/>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3" name="Rectangle 12"/>
          <p:cNvSpPr/>
          <p:nvPr/>
        </p:nvSpPr>
        <p:spPr>
          <a:xfrm>
            <a:off x="7451469" y="-1325830"/>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5" name="Rectangle 14"/>
          <p:cNvSpPr/>
          <p:nvPr/>
        </p:nvSpPr>
        <p:spPr>
          <a:xfrm>
            <a:off x="1" y="0"/>
            <a:ext cx="125762" cy="6994525"/>
          </a:xfrm>
          <a:prstGeom prst="rect">
            <a:avLst/>
          </a:prstGeom>
          <a:solidFill>
            <a:srgbClr val="617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8" name="Slide Number Placeholder 17"/>
          <p:cNvSpPr>
            <a:spLocks noGrp="1"/>
          </p:cNvSpPr>
          <p:nvPr>
            <p:ph type="sldNum" sz="quarter" idx="4"/>
          </p:nvPr>
        </p:nvSpPr>
        <p:spPr>
          <a:xfrm>
            <a:off x="9075833" y="6399062"/>
            <a:ext cx="2798207" cy="372394"/>
          </a:xfrm>
          <a:prstGeom prst="rect">
            <a:avLst/>
          </a:prstGeom>
        </p:spPr>
        <p:txBody>
          <a:bodyPr vert="horz" lIns="91440" tIns="45720" rIns="91440" bIns="45720" rtlCol="0" anchor="ctr"/>
          <a:lstStyle>
            <a:lvl1pPr algn="r">
              <a:defRPr lang="en-US" smtClean="0">
                <a:solidFill>
                  <a:srgbClr val="617081"/>
                </a:solidFill>
              </a:defRPr>
            </a:lvl1pPr>
          </a:lstStyle>
          <a:p>
            <a:pPr defTabSz="932563"/>
            <a:fld id="{0D099E2A-118A-4377-8F98-2DF40BCBA9FE}" type="slidenum">
              <a:rPr lang="en-US" smtClean="0"/>
              <a:pPr defTabSz="932563"/>
              <a:t>‹#›</a:t>
            </a:fld>
            <a:endParaRPr lang="en-US" dirty="0"/>
          </a:p>
        </p:txBody>
      </p:sp>
    </p:spTree>
    <p:extLst>
      <p:ext uri="{BB962C8B-B14F-4D97-AF65-F5344CB8AC3E}">
        <p14:creationId xmlns:p14="http://schemas.microsoft.com/office/powerpoint/2010/main" val="3890458605"/>
      </p:ext>
    </p:extLst>
  </p:cSld>
  <p:clrMap bg1="lt1" tx1="dk1" bg2="lt2" tx2="dk2" accent1="accent1" accent2="accent2" accent3="accent3" accent4="accent4" accent5="accent5" accent6="accent6" hlink="hlink" folHlink="folHlink"/>
  <p:sldLayoutIdLst>
    <p:sldLayoutId id="2147484617" r:id="rId1"/>
    <p:sldLayoutId id="2147484618" r:id="rId2"/>
    <p:sldLayoutId id="2147484619" r:id="rId3"/>
    <p:sldLayoutId id="2147484620" r:id="rId4"/>
    <p:sldLayoutId id="2147484621" r:id="rId5"/>
    <p:sldLayoutId id="2147484622" r:id="rId6"/>
    <p:sldLayoutId id="2147484623" r:id="rId7"/>
    <p:sldLayoutId id="2147484624" r:id="rId8"/>
    <p:sldLayoutId id="2147484625" r:id="rId9"/>
    <p:sldLayoutId id="2147484626" r:id="rId10"/>
    <p:sldLayoutId id="2147484627" r:id="rId11"/>
    <p:sldLayoutId id="2147484628" r:id="rId12"/>
    <p:sldLayoutId id="2147484629" r:id="rId13"/>
  </p:sldLayoutIdLst>
  <p:hf hdr="0" ftr="0" dt="0"/>
  <p:txStyles>
    <p:titleStyle>
      <a:lvl1pPr algn="l" defTabSz="932418" rtl="0" eaLnBrk="1" latinLnBrk="0" hangingPunct="1">
        <a:lnSpc>
          <a:spcPct val="90000"/>
        </a:lnSpc>
        <a:spcBef>
          <a:spcPct val="0"/>
        </a:spcBef>
        <a:buNone/>
        <a:defRPr sz="5506" kern="1200">
          <a:solidFill>
            <a:srgbClr val="289FD7"/>
          </a:solidFill>
          <a:latin typeface="+mj-lt"/>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19" name="Group 18"/>
            <p:cNvGrpSpPr/>
            <p:nvPr userDrawn="1"/>
          </p:nvGrpSpPr>
          <p:grpSpPr>
            <a:xfrm rot="5400000">
              <a:off x="11584220" y="1040742"/>
              <a:ext cx="2698730" cy="629236"/>
              <a:chOff x="1584344" y="4543426"/>
              <a:chExt cx="2698730" cy="629236"/>
            </a:xfrm>
          </p:grpSpPr>
          <p:sp>
            <p:nvSpPr>
              <p:cNvPr id="25" name="Rectangle 24"/>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27" name="Rectangle 26"/>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R:210 G:210 B:210</a:t>
                </a:r>
              </a:p>
            </p:txBody>
          </p:sp>
          <p:sp>
            <p:nvSpPr>
              <p:cNvPr id="28" name="Rectangle 27"/>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29" name="Rectangle 28"/>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 G:124 B:16</a:t>
                </a:r>
              </a:p>
            </p:txBody>
          </p:sp>
          <p:sp>
            <p:nvSpPr>
              <p:cNvPr id="30" name="Rectangle 29"/>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0" name="TextBox 19"/>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21" name="TextBox 20"/>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Green </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R:168 G:216 B:10</a:t>
              </a:r>
            </a:p>
          </p:txBody>
        </p:sp>
        <p:sp>
          <p:nvSpPr>
            <p:cNvPr id="31" name="Rectangle 30"/>
            <p:cNvSpPr/>
            <p:nvPr userDrawn="1"/>
          </p:nvSpPr>
          <p:spPr bwMode="auto">
            <a:xfrm rot="5400000">
              <a:off x="12328888" y="4270558"/>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2" name="Rectangle 31"/>
            <p:cNvSpPr/>
            <p:nvPr userDrawn="1"/>
          </p:nvSpPr>
          <p:spPr bwMode="auto">
            <a:xfrm rot="5400000">
              <a:off x="12328888" y="3353997"/>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4017043311"/>
      </p:ext>
    </p:extLst>
  </p:cSld>
  <p:clrMap bg1="dk1" tx1="lt1" bg2="dk2" tx2="lt2" accent1="accent1" accent2="accent2" accent3="accent3" accent4="accent4" accent5="accent5" accent6="accent6" hlink="hlink" folHlink="fol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 id="2147484643" r:id="rId13"/>
    <p:sldLayoutId id="2147484644" r:id="rId14"/>
    <p:sldLayoutId id="2147484645" r:id="rId15"/>
    <p:sldLayoutId id="2147484646" r:id="rId16"/>
    <p:sldLayoutId id="2147484647" r:id="rId17"/>
    <p:sldLayoutId id="2147484648"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19843269"/>
      </p:ext>
    </p:extLst>
  </p:cSld>
  <p:clrMap bg1="dk1" tx1="lt1" bg2="dk2" tx2="lt2" accent1="accent1" accent2="accent2" accent3="accent3" accent4="accent4" accent5="accent5" accent6="accent6" hlink="hlink" folHlink="folHlink"/>
  <p:sldLayoutIdLst>
    <p:sldLayoutId id="2147484303" r:id="rId1"/>
    <p:sldLayoutId id="2147484304" r:id="rId2"/>
    <p:sldLayoutId id="2147484305" r:id="rId3"/>
    <p:sldLayoutId id="2147484306" r:id="rId4"/>
    <p:sldLayoutId id="2147484307" r:id="rId5"/>
    <p:sldLayoutId id="2147484308" r:id="rId6"/>
    <p:sldLayoutId id="2147484309" r:id="rId7"/>
    <p:sldLayoutId id="2147484310" r:id="rId8"/>
    <p:sldLayoutId id="2147484311" r:id="rId9"/>
    <p:sldLayoutId id="2147484312" r:id="rId10"/>
    <p:sldLayoutId id="2147484313" r:id="rId11"/>
    <p:sldLayoutId id="2147484314" r:id="rId12"/>
    <p:sldLayoutId id="2147484315" r:id="rId13"/>
    <p:sldLayoutId id="2147484316" r:id="rId14"/>
    <p:sldLayoutId id="2147484317" r:id="rId15"/>
    <p:sldLayoutId id="2147484318" r:id="rId16"/>
    <p:sldLayoutId id="2147484319" r:id="rId17"/>
    <p:sldLayoutId id="2147484320" r:id="rId18"/>
    <p:sldLayoutId id="2147484321" r:id="rId19"/>
    <p:sldLayoutId id="2147484322" r:id="rId20"/>
    <p:sldLayoutId id="2147484323" r:id="rId21"/>
    <p:sldLayoutId id="2147484324" r:id="rId22"/>
    <p:sldLayoutId id="2147484325" r:id="rId23"/>
    <p:sldLayoutId id="2147484326" r:id="rId24"/>
    <p:sldLayoutId id="2147484327" r:id="rId25"/>
    <p:sldLayoutId id="2147484328" r:id="rId26"/>
    <p:sldLayoutId id="2147484329" r:id="rId27"/>
    <p:sldLayoutId id="2147484330" r:id="rId28"/>
    <p:sldLayoutId id="2147484331" r:id="rId29"/>
    <p:sldLayoutId id="2147484332" r:id="rId30"/>
    <p:sldLayoutId id="2147484333" r:id="rId31"/>
    <p:sldLayoutId id="2147484334" r:id="rId32"/>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5435635"/>
      </p:ext>
    </p:extLst>
  </p:cSld>
  <p:clrMap bg1="lt1" tx1="dk1" bg2="lt2" tx2="dk2" accent1="accent1" accent2="accent2" accent3="accent3" accent4="accent4" accent5="accent5" accent6="accent6" hlink="hlink" folHlink="folHlink"/>
  <p:sldLayoutIdLst>
    <p:sldLayoutId id="2147484336" r:id="rId1"/>
    <p:sldLayoutId id="2147484337" r:id="rId2"/>
    <p:sldLayoutId id="2147484338" r:id="rId3"/>
    <p:sldLayoutId id="2147484339" r:id="rId4"/>
    <p:sldLayoutId id="2147484340" r:id="rId5"/>
    <p:sldLayoutId id="2147484341" r:id="rId6"/>
    <p:sldLayoutId id="2147484342" r:id="rId7"/>
    <p:sldLayoutId id="2147484343" r:id="rId8"/>
    <p:sldLayoutId id="2147484344" r:id="rId9"/>
    <p:sldLayoutId id="2147484345" r:id="rId10"/>
    <p:sldLayoutId id="2147484346" r:id="rId11"/>
    <p:sldLayoutId id="2147484347" r:id="rId12"/>
    <p:sldLayoutId id="2147484348" r:id="rId13"/>
    <p:sldLayoutId id="2147484349" r:id="rId14"/>
    <p:sldLayoutId id="2147484350" r:id="rId15"/>
  </p:sldLayoutIdLst>
  <p:hf hdr="0" dt="0"/>
  <p:txStyles>
    <p:title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p:titleStyle>
    <p:bodyStyle>
      <a:lvl1pPr marL="408208" indent="-408208" algn="l" defTabSz="544277" rtl="0" eaLnBrk="1" latinLnBrk="0" hangingPunct="1">
        <a:spcBef>
          <a:spcPct val="20000"/>
        </a:spcBef>
        <a:buFont typeface="Arial"/>
        <a:buChar char="•"/>
        <a:defRPr sz="1768" kern="1200">
          <a:solidFill>
            <a:schemeClr val="tx1"/>
          </a:solidFill>
          <a:latin typeface="Segoe"/>
          <a:ea typeface="+mn-ea"/>
          <a:cs typeface="Segoe"/>
        </a:defRPr>
      </a:lvl1pPr>
      <a:lvl2pPr marL="884449" indent="-340174" algn="l" defTabSz="544277" rtl="0" eaLnBrk="1" latinLnBrk="0" hangingPunct="1">
        <a:spcBef>
          <a:spcPct val="20000"/>
        </a:spcBef>
        <a:buFont typeface="Arial"/>
        <a:buChar char="–"/>
        <a:defRPr sz="1768" kern="1200">
          <a:solidFill>
            <a:schemeClr val="tx1"/>
          </a:solidFill>
          <a:latin typeface="Segoe"/>
          <a:ea typeface="+mn-ea"/>
          <a:cs typeface="Segoe"/>
        </a:defRPr>
      </a:lvl2pPr>
      <a:lvl3pPr marL="1360691" indent="-272138" algn="l" defTabSz="544277" rtl="0" eaLnBrk="1" latinLnBrk="0" hangingPunct="1">
        <a:spcBef>
          <a:spcPct val="20000"/>
        </a:spcBef>
        <a:buFont typeface="Arial"/>
        <a:buChar char="•"/>
        <a:defRPr sz="1768" kern="1200">
          <a:solidFill>
            <a:schemeClr val="tx1"/>
          </a:solidFill>
          <a:latin typeface="Segoe"/>
          <a:ea typeface="+mn-ea"/>
          <a:cs typeface="Segoe"/>
        </a:defRPr>
      </a:lvl3pPr>
      <a:lvl4pPr marL="1904968" indent="-272138" algn="l" defTabSz="544277" rtl="0" eaLnBrk="1" latinLnBrk="0" hangingPunct="1">
        <a:spcBef>
          <a:spcPct val="20000"/>
        </a:spcBef>
        <a:buFont typeface="Arial"/>
        <a:buChar char="–"/>
        <a:defRPr sz="1768" kern="1200">
          <a:solidFill>
            <a:schemeClr val="tx1"/>
          </a:solidFill>
          <a:latin typeface="Segoe"/>
          <a:ea typeface="+mn-ea"/>
          <a:cs typeface="Segoe"/>
        </a:defRPr>
      </a:lvl4pPr>
      <a:lvl5pPr marL="2449245" indent="-272138" algn="l" defTabSz="544277" rtl="0" eaLnBrk="1" latinLnBrk="0" hangingPunct="1">
        <a:spcBef>
          <a:spcPct val="20000"/>
        </a:spcBef>
        <a:buFont typeface="Arial"/>
        <a:buChar char="»"/>
        <a:defRPr sz="1768" kern="1200">
          <a:solidFill>
            <a:schemeClr val="tx1"/>
          </a:solidFill>
          <a:latin typeface="Segoe"/>
          <a:ea typeface="+mn-ea"/>
          <a:cs typeface="Segoe"/>
        </a:defRPr>
      </a:lvl5pPr>
      <a:lvl6pPr marL="2993522" indent="-272138" algn="l" defTabSz="544277" rtl="0" eaLnBrk="1" latinLnBrk="0" hangingPunct="1">
        <a:spcBef>
          <a:spcPct val="20000"/>
        </a:spcBef>
        <a:buFont typeface="Arial"/>
        <a:buChar char="•"/>
        <a:defRPr sz="2448" kern="1200">
          <a:solidFill>
            <a:schemeClr val="tx1"/>
          </a:solidFill>
          <a:latin typeface="+mn-lt"/>
          <a:ea typeface="+mn-ea"/>
          <a:cs typeface="+mn-cs"/>
        </a:defRPr>
      </a:lvl6pPr>
      <a:lvl7pPr marL="3537799" indent="-272138" algn="l" defTabSz="544277" rtl="0" eaLnBrk="1" latinLnBrk="0" hangingPunct="1">
        <a:spcBef>
          <a:spcPct val="20000"/>
        </a:spcBef>
        <a:buFont typeface="Arial"/>
        <a:buChar char="•"/>
        <a:defRPr sz="2448" kern="1200">
          <a:solidFill>
            <a:schemeClr val="tx1"/>
          </a:solidFill>
          <a:latin typeface="+mn-lt"/>
          <a:ea typeface="+mn-ea"/>
          <a:cs typeface="+mn-cs"/>
        </a:defRPr>
      </a:lvl7pPr>
      <a:lvl8pPr marL="4082076" indent="-272138" algn="l" defTabSz="544277" rtl="0" eaLnBrk="1" latinLnBrk="0" hangingPunct="1">
        <a:spcBef>
          <a:spcPct val="20000"/>
        </a:spcBef>
        <a:buFont typeface="Arial"/>
        <a:buChar char="•"/>
        <a:defRPr sz="2448" kern="1200">
          <a:solidFill>
            <a:schemeClr val="tx1"/>
          </a:solidFill>
          <a:latin typeface="+mn-lt"/>
          <a:ea typeface="+mn-ea"/>
          <a:cs typeface="+mn-cs"/>
        </a:defRPr>
      </a:lvl8pPr>
      <a:lvl9pPr marL="4626351" indent="-272138" algn="l" defTabSz="544277" rtl="0" eaLnBrk="1" latinLnBrk="0" hangingPunct="1">
        <a:spcBef>
          <a:spcPct val="20000"/>
        </a:spcBef>
        <a:buFont typeface="Arial"/>
        <a:buChar char="•"/>
        <a:defRPr sz="2448" kern="1200">
          <a:solidFill>
            <a:schemeClr val="tx1"/>
          </a:solidFill>
          <a:latin typeface="+mn-lt"/>
          <a:ea typeface="+mn-ea"/>
          <a:cs typeface="+mn-cs"/>
        </a:defRPr>
      </a:lvl9pPr>
    </p:bodyStyle>
    <p:otherStyle>
      <a:defPPr>
        <a:defRPr lang="en-US"/>
      </a:defPPr>
      <a:lvl1pPr marL="0" algn="l" defTabSz="544277" rtl="0" eaLnBrk="1" latinLnBrk="0" hangingPunct="1">
        <a:defRPr sz="2176" kern="1200">
          <a:solidFill>
            <a:schemeClr val="tx1"/>
          </a:solidFill>
          <a:latin typeface="+mn-lt"/>
          <a:ea typeface="+mn-ea"/>
          <a:cs typeface="+mn-cs"/>
        </a:defRPr>
      </a:lvl1pPr>
      <a:lvl2pPr marL="544277" algn="l" defTabSz="544277" rtl="0" eaLnBrk="1" latinLnBrk="0" hangingPunct="1">
        <a:defRPr sz="2176" kern="1200">
          <a:solidFill>
            <a:schemeClr val="tx1"/>
          </a:solidFill>
          <a:latin typeface="+mn-lt"/>
          <a:ea typeface="+mn-ea"/>
          <a:cs typeface="+mn-cs"/>
        </a:defRPr>
      </a:lvl2pPr>
      <a:lvl3pPr marL="1088554" algn="l" defTabSz="544277" rtl="0" eaLnBrk="1" latinLnBrk="0" hangingPunct="1">
        <a:defRPr sz="2176" kern="1200">
          <a:solidFill>
            <a:schemeClr val="tx1"/>
          </a:solidFill>
          <a:latin typeface="+mn-lt"/>
          <a:ea typeface="+mn-ea"/>
          <a:cs typeface="+mn-cs"/>
        </a:defRPr>
      </a:lvl3pPr>
      <a:lvl4pPr marL="1632831" algn="l" defTabSz="544277" rtl="0" eaLnBrk="1" latinLnBrk="0" hangingPunct="1">
        <a:defRPr sz="2176" kern="1200">
          <a:solidFill>
            <a:schemeClr val="tx1"/>
          </a:solidFill>
          <a:latin typeface="+mn-lt"/>
          <a:ea typeface="+mn-ea"/>
          <a:cs typeface="+mn-cs"/>
        </a:defRPr>
      </a:lvl4pPr>
      <a:lvl5pPr marL="2177107" algn="l" defTabSz="544277" rtl="0" eaLnBrk="1" latinLnBrk="0" hangingPunct="1">
        <a:defRPr sz="2176" kern="1200">
          <a:solidFill>
            <a:schemeClr val="tx1"/>
          </a:solidFill>
          <a:latin typeface="+mn-lt"/>
          <a:ea typeface="+mn-ea"/>
          <a:cs typeface="+mn-cs"/>
        </a:defRPr>
      </a:lvl5pPr>
      <a:lvl6pPr marL="2721383" algn="l" defTabSz="544277" rtl="0" eaLnBrk="1" latinLnBrk="0" hangingPunct="1">
        <a:defRPr sz="2176" kern="1200">
          <a:solidFill>
            <a:schemeClr val="tx1"/>
          </a:solidFill>
          <a:latin typeface="+mn-lt"/>
          <a:ea typeface="+mn-ea"/>
          <a:cs typeface="+mn-cs"/>
        </a:defRPr>
      </a:lvl6pPr>
      <a:lvl7pPr marL="3265660" algn="l" defTabSz="544277" rtl="0" eaLnBrk="1" latinLnBrk="0" hangingPunct="1">
        <a:defRPr sz="2176" kern="1200">
          <a:solidFill>
            <a:schemeClr val="tx1"/>
          </a:solidFill>
          <a:latin typeface="+mn-lt"/>
          <a:ea typeface="+mn-ea"/>
          <a:cs typeface="+mn-cs"/>
        </a:defRPr>
      </a:lvl7pPr>
      <a:lvl8pPr marL="3809937" algn="l" defTabSz="544277" rtl="0" eaLnBrk="1" latinLnBrk="0" hangingPunct="1">
        <a:defRPr sz="2176" kern="1200">
          <a:solidFill>
            <a:schemeClr val="tx1"/>
          </a:solidFill>
          <a:latin typeface="+mn-lt"/>
          <a:ea typeface="+mn-ea"/>
          <a:cs typeface="+mn-cs"/>
        </a:defRPr>
      </a:lvl8pPr>
      <a:lvl9pPr marL="4354213" algn="l" defTabSz="544277" rtl="0" eaLnBrk="1" latinLnBrk="0" hangingPunct="1">
        <a:defRPr sz="217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79"/>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4509641"/>
      </p:ext>
    </p:extLst>
  </p:cSld>
  <p:clrMap bg1="lt1" tx1="dk1" bg2="lt2" tx2="dk2" accent1="accent1" accent2="accent2" accent3="accent3" accent4="accent4" accent5="accent5" accent6="accent6" hlink="hlink" folHlink="folHlink"/>
  <p:sldLayoutIdLst>
    <p:sldLayoutId id="2147484353" r:id="rId1"/>
    <p:sldLayoutId id="2147484354" r:id="rId2"/>
    <p:sldLayoutId id="2147484355" r:id="rId3"/>
    <p:sldLayoutId id="2147484356" r:id="rId4"/>
    <p:sldLayoutId id="2147484357" r:id="rId5"/>
    <p:sldLayoutId id="2147484358" r:id="rId6"/>
    <p:sldLayoutId id="2147484359" r:id="rId7"/>
    <p:sldLayoutId id="2147484360" r:id="rId8"/>
    <p:sldLayoutId id="2147484361" r:id="rId9"/>
    <p:sldLayoutId id="2147484362" r:id="rId10"/>
    <p:sldLayoutId id="2147484363" r:id="rId11"/>
    <p:sldLayoutId id="2147484364" r:id="rId12"/>
    <p:sldLayoutId id="2147484365" r:id="rId13"/>
    <p:sldLayoutId id="2147484366" r:id="rId14"/>
    <p:sldLayoutId id="2147484367" r:id="rId15"/>
    <p:sldLayoutId id="2147484368" r:id="rId16"/>
    <p:sldLayoutId id="2147484369" r:id="rId17"/>
    <p:sldLayoutId id="2147484370" r:id="rId18"/>
    <p:sldLayoutId id="2147484371" r:id="rId19"/>
    <p:sldLayoutId id="2147484372" r:id="rId20"/>
    <p:sldLayoutId id="2147484373" r:id="rId21"/>
    <p:sldLayoutId id="2147484374" r:id="rId22"/>
    <p:sldLayoutId id="2147484375" r:id="rId23"/>
    <p:sldLayoutId id="2147484376" r:id="rId24"/>
    <p:sldLayoutId id="2147484377" r:id="rId25"/>
    <p:sldLayoutId id="2147484378" r:id="rId26"/>
    <p:sldLayoutId id="2147484379" r:id="rId27"/>
    <p:sldLayoutId id="2147484380" r:id="rId28"/>
    <p:sldLayoutId id="2147484381" r:id="rId29"/>
    <p:sldLayoutId id="2147484382" r:id="rId30"/>
    <p:sldLayoutId id="2147484383" r:id="rId31"/>
    <p:sldLayoutId id="2147484384" r:id="rId32"/>
    <p:sldLayoutId id="2147484385" r:id="rId33"/>
    <p:sldLayoutId id="2147484386" r:id="rId34"/>
    <p:sldLayoutId id="2147484544" r:id="rId35"/>
  </p:sldLayoutIdLst>
  <p:transition>
    <p:fade/>
  </p:transition>
  <p:txStyles>
    <p:titleStyle>
      <a:lvl1pPr algn="l" defTabSz="93231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42" marR="0" indent="-342742" algn="l" defTabSz="932312"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32" marR="0" indent="-241189" algn="l" defTabSz="93231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33"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26"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718"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858"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014"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170"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326"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12" rtl="0" eaLnBrk="1" latinLnBrk="0" hangingPunct="1">
        <a:defRPr sz="1801" kern="1200">
          <a:solidFill>
            <a:schemeClr val="tx1"/>
          </a:solidFill>
          <a:latin typeface="+mn-lt"/>
          <a:ea typeface="+mn-ea"/>
          <a:cs typeface="+mn-cs"/>
        </a:defRPr>
      </a:lvl1pPr>
      <a:lvl2pPr marL="466157" algn="l" defTabSz="932312" rtl="0" eaLnBrk="1" latinLnBrk="0" hangingPunct="1">
        <a:defRPr sz="1801" kern="1200">
          <a:solidFill>
            <a:schemeClr val="tx1"/>
          </a:solidFill>
          <a:latin typeface="+mn-lt"/>
          <a:ea typeface="+mn-ea"/>
          <a:cs typeface="+mn-cs"/>
        </a:defRPr>
      </a:lvl2pPr>
      <a:lvl3pPr marL="932312" algn="l" defTabSz="932312" rtl="0" eaLnBrk="1" latinLnBrk="0" hangingPunct="1">
        <a:defRPr sz="1801" kern="1200">
          <a:solidFill>
            <a:schemeClr val="tx1"/>
          </a:solidFill>
          <a:latin typeface="+mn-lt"/>
          <a:ea typeface="+mn-ea"/>
          <a:cs typeface="+mn-cs"/>
        </a:defRPr>
      </a:lvl3pPr>
      <a:lvl4pPr marL="1398468" algn="l" defTabSz="932312" rtl="0" eaLnBrk="1" latinLnBrk="0" hangingPunct="1">
        <a:defRPr sz="1801" kern="1200">
          <a:solidFill>
            <a:schemeClr val="tx1"/>
          </a:solidFill>
          <a:latin typeface="+mn-lt"/>
          <a:ea typeface="+mn-ea"/>
          <a:cs typeface="+mn-cs"/>
        </a:defRPr>
      </a:lvl4pPr>
      <a:lvl5pPr marL="1864624" algn="l" defTabSz="932312" rtl="0" eaLnBrk="1" latinLnBrk="0" hangingPunct="1">
        <a:defRPr sz="1801" kern="1200">
          <a:solidFill>
            <a:schemeClr val="tx1"/>
          </a:solidFill>
          <a:latin typeface="+mn-lt"/>
          <a:ea typeface="+mn-ea"/>
          <a:cs typeface="+mn-cs"/>
        </a:defRPr>
      </a:lvl5pPr>
      <a:lvl6pPr marL="2330780" algn="l" defTabSz="932312" rtl="0" eaLnBrk="1" latinLnBrk="0" hangingPunct="1">
        <a:defRPr sz="1801" kern="1200">
          <a:solidFill>
            <a:schemeClr val="tx1"/>
          </a:solidFill>
          <a:latin typeface="+mn-lt"/>
          <a:ea typeface="+mn-ea"/>
          <a:cs typeface="+mn-cs"/>
        </a:defRPr>
      </a:lvl6pPr>
      <a:lvl7pPr marL="2796935" algn="l" defTabSz="932312" rtl="0" eaLnBrk="1" latinLnBrk="0" hangingPunct="1">
        <a:defRPr sz="1801" kern="1200">
          <a:solidFill>
            <a:schemeClr val="tx1"/>
          </a:solidFill>
          <a:latin typeface="+mn-lt"/>
          <a:ea typeface="+mn-ea"/>
          <a:cs typeface="+mn-cs"/>
        </a:defRPr>
      </a:lvl7pPr>
      <a:lvl8pPr marL="3263091" algn="l" defTabSz="932312" rtl="0" eaLnBrk="1" latinLnBrk="0" hangingPunct="1">
        <a:defRPr sz="1801" kern="1200">
          <a:solidFill>
            <a:schemeClr val="tx1"/>
          </a:solidFill>
          <a:latin typeface="+mn-lt"/>
          <a:ea typeface="+mn-ea"/>
          <a:cs typeface="+mn-cs"/>
        </a:defRPr>
      </a:lvl8pPr>
      <a:lvl9pPr marL="3729248" algn="l" defTabSz="932312" rtl="0" eaLnBrk="1" latinLnBrk="0" hangingPunct="1">
        <a:defRPr sz="1801"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8122772"/>
      </p:ext>
    </p:extLst>
  </p:cSld>
  <p:clrMap bg1="lt1" tx1="dk1" bg2="lt2" tx2="dk2" accent1="accent1" accent2="accent2" accent3="accent3" accent4="accent4" accent5="accent5" accent6="accent6" hlink="hlink" folHlink="folHlink"/>
  <p:sldLayoutIdLst>
    <p:sldLayoutId id="2147484388" r:id="rId1"/>
    <p:sldLayoutId id="2147484389" r:id="rId2"/>
    <p:sldLayoutId id="2147484390" r:id="rId3"/>
    <p:sldLayoutId id="2147484391" r:id="rId4"/>
    <p:sldLayoutId id="2147484392" r:id="rId5"/>
    <p:sldLayoutId id="2147484393" r:id="rId6"/>
    <p:sldLayoutId id="2147484394" r:id="rId7"/>
    <p:sldLayoutId id="2147484395" r:id="rId8"/>
    <p:sldLayoutId id="2147484396" r:id="rId9"/>
    <p:sldLayoutId id="2147484397" r:id="rId10"/>
    <p:sldLayoutId id="2147484398" r:id="rId11"/>
    <p:sldLayoutId id="2147484399" r:id="rId12"/>
    <p:sldLayoutId id="2147484400" r:id="rId13"/>
    <p:sldLayoutId id="2147484401" r:id="rId14"/>
    <p:sldLayoutId id="2147484402" r:id="rId15"/>
    <p:sldLayoutId id="2147484403" r:id="rId16"/>
    <p:sldLayoutId id="2147484404" r:id="rId17"/>
    <p:sldLayoutId id="2147484406" r:id="rId18"/>
    <p:sldLayoutId id="2147484407" r:id="rId19"/>
    <p:sldLayoutId id="2147484409" r:id="rId20"/>
    <p:sldLayoutId id="2147484410" r:id="rId21"/>
    <p:sldLayoutId id="2147484411" r:id="rId22"/>
    <p:sldLayoutId id="2147484412" r:id="rId23"/>
  </p:sldLayoutIdLst>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txStyles>
    <p:title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p:titleStyle>
    <p:bodyStyle>
      <a:lvl1pPr marL="408208" indent="-408208" algn="l" defTabSz="544277" rtl="0" eaLnBrk="1" latinLnBrk="0" hangingPunct="1">
        <a:spcBef>
          <a:spcPct val="20000"/>
        </a:spcBef>
        <a:buFont typeface="Arial"/>
        <a:buChar char="•"/>
        <a:defRPr sz="1768" kern="1200">
          <a:solidFill>
            <a:schemeClr val="tx1"/>
          </a:solidFill>
          <a:latin typeface="Segoe"/>
          <a:ea typeface="+mn-ea"/>
          <a:cs typeface="Segoe"/>
        </a:defRPr>
      </a:lvl1pPr>
      <a:lvl2pPr marL="884449" indent="-340174" algn="l" defTabSz="544277" rtl="0" eaLnBrk="1" latinLnBrk="0" hangingPunct="1">
        <a:spcBef>
          <a:spcPct val="20000"/>
        </a:spcBef>
        <a:buFont typeface="Arial"/>
        <a:buChar char="–"/>
        <a:defRPr sz="1768" kern="1200">
          <a:solidFill>
            <a:schemeClr val="tx1"/>
          </a:solidFill>
          <a:latin typeface="Segoe"/>
          <a:ea typeface="+mn-ea"/>
          <a:cs typeface="Segoe"/>
        </a:defRPr>
      </a:lvl2pPr>
      <a:lvl3pPr marL="1360691" indent="-272138" algn="l" defTabSz="544277" rtl="0" eaLnBrk="1" latinLnBrk="0" hangingPunct="1">
        <a:spcBef>
          <a:spcPct val="20000"/>
        </a:spcBef>
        <a:buFont typeface="Arial"/>
        <a:buChar char="•"/>
        <a:defRPr sz="1768" kern="1200">
          <a:solidFill>
            <a:schemeClr val="tx1"/>
          </a:solidFill>
          <a:latin typeface="Segoe"/>
          <a:ea typeface="+mn-ea"/>
          <a:cs typeface="Segoe"/>
        </a:defRPr>
      </a:lvl3pPr>
      <a:lvl4pPr marL="1904968" indent="-272138" algn="l" defTabSz="544277" rtl="0" eaLnBrk="1" latinLnBrk="0" hangingPunct="1">
        <a:spcBef>
          <a:spcPct val="20000"/>
        </a:spcBef>
        <a:buFont typeface="Arial"/>
        <a:buChar char="–"/>
        <a:defRPr sz="1768" kern="1200">
          <a:solidFill>
            <a:schemeClr val="tx1"/>
          </a:solidFill>
          <a:latin typeface="Segoe"/>
          <a:ea typeface="+mn-ea"/>
          <a:cs typeface="Segoe"/>
        </a:defRPr>
      </a:lvl4pPr>
      <a:lvl5pPr marL="2449245" indent="-272138" algn="l" defTabSz="544277" rtl="0" eaLnBrk="1" latinLnBrk="0" hangingPunct="1">
        <a:spcBef>
          <a:spcPct val="20000"/>
        </a:spcBef>
        <a:buFont typeface="Arial"/>
        <a:buChar char="»"/>
        <a:defRPr sz="1768" kern="1200">
          <a:solidFill>
            <a:schemeClr val="tx1"/>
          </a:solidFill>
          <a:latin typeface="Segoe"/>
          <a:ea typeface="+mn-ea"/>
          <a:cs typeface="Segoe"/>
        </a:defRPr>
      </a:lvl5pPr>
      <a:lvl6pPr marL="2993522" indent="-272138" algn="l" defTabSz="544277" rtl="0" eaLnBrk="1" latinLnBrk="0" hangingPunct="1">
        <a:spcBef>
          <a:spcPct val="20000"/>
        </a:spcBef>
        <a:buFont typeface="Arial"/>
        <a:buChar char="•"/>
        <a:defRPr sz="2448" kern="1200">
          <a:solidFill>
            <a:schemeClr val="tx1"/>
          </a:solidFill>
          <a:latin typeface="+mn-lt"/>
          <a:ea typeface="+mn-ea"/>
          <a:cs typeface="+mn-cs"/>
        </a:defRPr>
      </a:lvl6pPr>
      <a:lvl7pPr marL="3537799" indent="-272138" algn="l" defTabSz="544277" rtl="0" eaLnBrk="1" latinLnBrk="0" hangingPunct="1">
        <a:spcBef>
          <a:spcPct val="20000"/>
        </a:spcBef>
        <a:buFont typeface="Arial"/>
        <a:buChar char="•"/>
        <a:defRPr sz="2448" kern="1200">
          <a:solidFill>
            <a:schemeClr val="tx1"/>
          </a:solidFill>
          <a:latin typeface="+mn-lt"/>
          <a:ea typeface="+mn-ea"/>
          <a:cs typeface="+mn-cs"/>
        </a:defRPr>
      </a:lvl7pPr>
      <a:lvl8pPr marL="4082076" indent="-272138" algn="l" defTabSz="544277" rtl="0" eaLnBrk="1" latinLnBrk="0" hangingPunct="1">
        <a:spcBef>
          <a:spcPct val="20000"/>
        </a:spcBef>
        <a:buFont typeface="Arial"/>
        <a:buChar char="•"/>
        <a:defRPr sz="2448" kern="1200">
          <a:solidFill>
            <a:schemeClr val="tx1"/>
          </a:solidFill>
          <a:latin typeface="+mn-lt"/>
          <a:ea typeface="+mn-ea"/>
          <a:cs typeface="+mn-cs"/>
        </a:defRPr>
      </a:lvl8pPr>
      <a:lvl9pPr marL="4626351" indent="-272138" algn="l" defTabSz="544277" rtl="0" eaLnBrk="1" latinLnBrk="0" hangingPunct="1">
        <a:spcBef>
          <a:spcPct val="20000"/>
        </a:spcBef>
        <a:buFont typeface="Arial"/>
        <a:buChar char="•"/>
        <a:defRPr sz="2448" kern="1200">
          <a:solidFill>
            <a:schemeClr val="tx1"/>
          </a:solidFill>
          <a:latin typeface="+mn-lt"/>
          <a:ea typeface="+mn-ea"/>
          <a:cs typeface="+mn-cs"/>
        </a:defRPr>
      </a:lvl9pPr>
    </p:bodyStyle>
    <p:otherStyle>
      <a:defPPr>
        <a:defRPr lang="en-US"/>
      </a:defPPr>
      <a:lvl1pPr marL="0" algn="l" defTabSz="544277" rtl="0" eaLnBrk="1" latinLnBrk="0" hangingPunct="1">
        <a:defRPr sz="2176" kern="1200">
          <a:solidFill>
            <a:schemeClr val="tx1"/>
          </a:solidFill>
          <a:latin typeface="+mn-lt"/>
          <a:ea typeface="+mn-ea"/>
          <a:cs typeface="+mn-cs"/>
        </a:defRPr>
      </a:lvl1pPr>
      <a:lvl2pPr marL="544277" algn="l" defTabSz="544277" rtl="0" eaLnBrk="1" latinLnBrk="0" hangingPunct="1">
        <a:defRPr sz="2176" kern="1200">
          <a:solidFill>
            <a:schemeClr val="tx1"/>
          </a:solidFill>
          <a:latin typeface="+mn-lt"/>
          <a:ea typeface="+mn-ea"/>
          <a:cs typeface="+mn-cs"/>
        </a:defRPr>
      </a:lvl2pPr>
      <a:lvl3pPr marL="1088554" algn="l" defTabSz="544277" rtl="0" eaLnBrk="1" latinLnBrk="0" hangingPunct="1">
        <a:defRPr sz="2176" kern="1200">
          <a:solidFill>
            <a:schemeClr val="tx1"/>
          </a:solidFill>
          <a:latin typeface="+mn-lt"/>
          <a:ea typeface="+mn-ea"/>
          <a:cs typeface="+mn-cs"/>
        </a:defRPr>
      </a:lvl3pPr>
      <a:lvl4pPr marL="1632831" algn="l" defTabSz="544277" rtl="0" eaLnBrk="1" latinLnBrk="0" hangingPunct="1">
        <a:defRPr sz="2176" kern="1200">
          <a:solidFill>
            <a:schemeClr val="tx1"/>
          </a:solidFill>
          <a:latin typeface="+mn-lt"/>
          <a:ea typeface="+mn-ea"/>
          <a:cs typeface="+mn-cs"/>
        </a:defRPr>
      </a:lvl4pPr>
      <a:lvl5pPr marL="2177107" algn="l" defTabSz="544277" rtl="0" eaLnBrk="1" latinLnBrk="0" hangingPunct="1">
        <a:defRPr sz="2176" kern="1200">
          <a:solidFill>
            <a:schemeClr val="tx1"/>
          </a:solidFill>
          <a:latin typeface="+mn-lt"/>
          <a:ea typeface="+mn-ea"/>
          <a:cs typeface="+mn-cs"/>
        </a:defRPr>
      </a:lvl5pPr>
      <a:lvl6pPr marL="2721383" algn="l" defTabSz="544277" rtl="0" eaLnBrk="1" latinLnBrk="0" hangingPunct="1">
        <a:defRPr sz="2176" kern="1200">
          <a:solidFill>
            <a:schemeClr val="tx1"/>
          </a:solidFill>
          <a:latin typeface="+mn-lt"/>
          <a:ea typeface="+mn-ea"/>
          <a:cs typeface="+mn-cs"/>
        </a:defRPr>
      </a:lvl6pPr>
      <a:lvl7pPr marL="3265660" algn="l" defTabSz="544277" rtl="0" eaLnBrk="1" latinLnBrk="0" hangingPunct="1">
        <a:defRPr sz="2176" kern="1200">
          <a:solidFill>
            <a:schemeClr val="tx1"/>
          </a:solidFill>
          <a:latin typeface="+mn-lt"/>
          <a:ea typeface="+mn-ea"/>
          <a:cs typeface="+mn-cs"/>
        </a:defRPr>
      </a:lvl7pPr>
      <a:lvl8pPr marL="3809937" algn="l" defTabSz="544277" rtl="0" eaLnBrk="1" latinLnBrk="0" hangingPunct="1">
        <a:defRPr sz="2176" kern="1200">
          <a:solidFill>
            <a:schemeClr val="tx1"/>
          </a:solidFill>
          <a:latin typeface="+mn-lt"/>
          <a:ea typeface="+mn-ea"/>
          <a:cs typeface="+mn-cs"/>
        </a:defRPr>
      </a:lvl8pPr>
      <a:lvl9pPr marL="4354213" algn="l" defTabSz="544277" rtl="0" eaLnBrk="1" latinLnBrk="0" hangingPunct="1">
        <a:defRPr sz="217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79"/>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6830680"/>
      </p:ext>
    </p:extLst>
  </p:cSld>
  <p:clrMap bg1="lt1" tx1="dk1" bg2="lt2" tx2="dk2" accent1="accent1" accent2="accent2" accent3="accent3" accent4="accent4" accent5="accent5" accent6="accent6" hlink="hlink" folHlink="folHlink"/>
  <p:sldLayoutIdLst>
    <p:sldLayoutId id="2147484414" r:id="rId1"/>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 id="2147484426" r:id="rId13"/>
    <p:sldLayoutId id="2147484427" r:id="rId14"/>
    <p:sldLayoutId id="2147484428" r:id="rId15"/>
    <p:sldLayoutId id="2147484429" r:id="rId16"/>
    <p:sldLayoutId id="2147484430" r:id="rId17"/>
    <p:sldLayoutId id="2147484431" r:id="rId18"/>
    <p:sldLayoutId id="2147484432" r:id="rId19"/>
    <p:sldLayoutId id="2147484433" r:id="rId20"/>
    <p:sldLayoutId id="2147484434" r:id="rId21"/>
    <p:sldLayoutId id="2147484435" r:id="rId22"/>
    <p:sldLayoutId id="2147484436" r:id="rId23"/>
    <p:sldLayoutId id="2147484437" r:id="rId24"/>
    <p:sldLayoutId id="2147484438" r:id="rId25"/>
    <p:sldLayoutId id="2147484439" r:id="rId26"/>
    <p:sldLayoutId id="2147484440" r:id="rId27"/>
    <p:sldLayoutId id="2147484441" r:id="rId28"/>
    <p:sldLayoutId id="2147484442" r:id="rId29"/>
    <p:sldLayoutId id="2147484443" r:id="rId30"/>
    <p:sldLayoutId id="2147484444" r:id="rId31"/>
    <p:sldLayoutId id="2147484445" r:id="rId32"/>
    <p:sldLayoutId id="2147484446" r:id="rId33"/>
    <p:sldLayoutId id="2147484447" r:id="rId34"/>
    <p:sldLayoutId id="2147484448" r:id="rId35"/>
  </p:sldLayoutIdLst>
  <p:transition>
    <p:fade/>
  </p:transition>
  <p:txStyles>
    <p:titleStyle>
      <a:lvl1pPr algn="l" defTabSz="93231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42" marR="0" indent="-342742" algn="l" defTabSz="932312"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32" marR="0" indent="-241189" algn="l" defTabSz="93231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33"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26"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718"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858"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014"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170"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326"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12" rtl="0" eaLnBrk="1" latinLnBrk="0" hangingPunct="1">
        <a:defRPr sz="1801" kern="1200">
          <a:solidFill>
            <a:schemeClr val="tx1"/>
          </a:solidFill>
          <a:latin typeface="+mn-lt"/>
          <a:ea typeface="+mn-ea"/>
          <a:cs typeface="+mn-cs"/>
        </a:defRPr>
      </a:lvl1pPr>
      <a:lvl2pPr marL="466157" algn="l" defTabSz="932312" rtl="0" eaLnBrk="1" latinLnBrk="0" hangingPunct="1">
        <a:defRPr sz="1801" kern="1200">
          <a:solidFill>
            <a:schemeClr val="tx1"/>
          </a:solidFill>
          <a:latin typeface="+mn-lt"/>
          <a:ea typeface="+mn-ea"/>
          <a:cs typeface="+mn-cs"/>
        </a:defRPr>
      </a:lvl2pPr>
      <a:lvl3pPr marL="932312" algn="l" defTabSz="932312" rtl="0" eaLnBrk="1" latinLnBrk="0" hangingPunct="1">
        <a:defRPr sz="1801" kern="1200">
          <a:solidFill>
            <a:schemeClr val="tx1"/>
          </a:solidFill>
          <a:latin typeface="+mn-lt"/>
          <a:ea typeface="+mn-ea"/>
          <a:cs typeface="+mn-cs"/>
        </a:defRPr>
      </a:lvl3pPr>
      <a:lvl4pPr marL="1398468" algn="l" defTabSz="932312" rtl="0" eaLnBrk="1" latinLnBrk="0" hangingPunct="1">
        <a:defRPr sz="1801" kern="1200">
          <a:solidFill>
            <a:schemeClr val="tx1"/>
          </a:solidFill>
          <a:latin typeface="+mn-lt"/>
          <a:ea typeface="+mn-ea"/>
          <a:cs typeface="+mn-cs"/>
        </a:defRPr>
      </a:lvl4pPr>
      <a:lvl5pPr marL="1864624" algn="l" defTabSz="932312" rtl="0" eaLnBrk="1" latinLnBrk="0" hangingPunct="1">
        <a:defRPr sz="1801" kern="1200">
          <a:solidFill>
            <a:schemeClr val="tx1"/>
          </a:solidFill>
          <a:latin typeface="+mn-lt"/>
          <a:ea typeface="+mn-ea"/>
          <a:cs typeface="+mn-cs"/>
        </a:defRPr>
      </a:lvl5pPr>
      <a:lvl6pPr marL="2330780" algn="l" defTabSz="932312" rtl="0" eaLnBrk="1" latinLnBrk="0" hangingPunct="1">
        <a:defRPr sz="1801" kern="1200">
          <a:solidFill>
            <a:schemeClr val="tx1"/>
          </a:solidFill>
          <a:latin typeface="+mn-lt"/>
          <a:ea typeface="+mn-ea"/>
          <a:cs typeface="+mn-cs"/>
        </a:defRPr>
      </a:lvl6pPr>
      <a:lvl7pPr marL="2796935" algn="l" defTabSz="932312" rtl="0" eaLnBrk="1" latinLnBrk="0" hangingPunct="1">
        <a:defRPr sz="1801" kern="1200">
          <a:solidFill>
            <a:schemeClr val="tx1"/>
          </a:solidFill>
          <a:latin typeface="+mn-lt"/>
          <a:ea typeface="+mn-ea"/>
          <a:cs typeface="+mn-cs"/>
        </a:defRPr>
      </a:lvl7pPr>
      <a:lvl8pPr marL="3263091" algn="l" defTabSz="932312" rtl="0" eaLnBrk="1" latinLnBrk="0" hangingPunct="1">
        <a:defRPr sz="1801" kern="1200">
          <a:solidFill>
            <a:schemeClr val="tx1"/>
          </a:solidFill>
          <a:latin typeface="+mn-lt"/>
          <a:ea typeface="+mn-ea"/>
          <a:cs typeface="+mn-cs"/>
        </a:defRPr>
      </a:lvl8pPr>
      <a:lvl9pPr marL="3729248" algn="l" defTabSz="932312" rtl="0" eaLnBrk="1" latinLnBrk="0" hangingPunct="1">
        <a:defRPr sz="1801"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217" y="295279"/>
            <a:ext cx="11697695" cy="917575"/>
          </a:xfrm>
          <a:prstGeom prst="rect">
            <a:avLst/>
          </a:prstGeom>
        </p:spPr>
        <p:txBody>
          <a:bodyPr vert="horz" wrap="square" lIns="107536" tIns="67211" rIns="107536" bIns="67211" rtlCol="0" anchor="t">
            <a:noAutofit/>
          </a:bodyPr>
          <a:lstStyle/>
          <a:p>
            <a:r>
              <a:rPr lang="en-US" dirty="0"/>
              <a:t>Click to edit Master title style</a:t>
            </a:r>
          </a:p>
        </p:txBody>
      </p:sp>
    </p:spTree>
    <p:extLst>
      <p:ext uri="{BB962C8B-B14F-4D97-AF65-F5344CB8AC3E}">
        <p14:creationId xmlns:p14="http://schemas.microsoft.com/office/powerpoint/2010/main" val="3404629640"/>
      </p:ext>
    </p:extLst>
  </p:cSld>
  <p:clrMap bg1="lt1" tx1="dk1" bg2="lt2" tx2="dk2" accent1="accent1" accent2="accent2" accent3="accent3" accent4="accent4" accent5="accent5" accent6="accent6" hlink="hlink" folHlink="folHlink"/>
  <p:sldLayoutIdLst>
    <p:sldLayoutId id="2147484450" r:id="rId1"/>
    <p:sldLayoutId id="2147484451" r:id="rId2"/>
    <p:sldLayoutId id="2147484452" r:id="rId3"/>
    <p:sldLayoutId id="2147484453" r:id="rId4"/>
    <p:sldLayoutId id="2147484454" r:id="rId5"/>
    <p:sldLayoutId id="2147484455" r:id="rId6"/>
    <p:sldLayoutId id="2147484456" r:id="rId7"/>
    <p:sldLayoutId id="2147484457" r:id="rId8"/>
    <p:sldLayoutId id="2147484458" r:id="rId9"/>
    <p:sldLayoutId id="2147484459" r:id="rId10"/>
    <p:sldLayoutId id="2147484460" r:id="rId11"/>
    <p:sldLayoutId id="2147484461" r:id="rId12"/>
  </p:sldLayoutIdLst>
  <p:transition>
    <p:fade/>
  </p:transition>
  <p:hf hdr="0" dt="0"/>
  <p:txStyles>
    <p:titleStyle>
      <a:lvl1pPr algn="l" defTabSz="932327" rtl="0" eaLnBrk="1" latinLnBrk="0" hangingPunct="1">
        <a:lnSpc>
          <a:spcPct val="90000"/>
        </a:lnSpc>
        <a:spcBef>
          <a:spcPct val="0"/>
        </a:spcBef>
        <a:buNone/>
        <a:defRPr lang="en-US" sz="5304" b="0" kern="1200" cap="none" spc="-102" baseline="0" dirty="0" smtClean="0">
          <a:ln w="3175">
            <a:noFill/>
          </a:ln>
          <a:solidFill>
            <a:srgbClr val="616161"/>
          </a:solidFill>
          <a:effectLst/>
          <a:latin typeface="+mj-lt"/>
          <a:ea typeface="+mn-ea"/>
          <a:cs typeface="Segoe UI" pitchFamily="34" charset="0"/>
        </a:defRPr>
      </a:lvl1pPr>
    </p:titleStyle>
    <p:bodyStyle>
      <a:lvl1pPr marL="408208" marR="0" indent="-408208" algn="l" defTabSz="544277" rtl="0" eaLnBrk="1" fontAlgn="auto" latinLnBrk="0" hangingPunct="1">
        <a:lnSpc>
          <a:spcPct val="100000"/>
        </a:lnSpc>
        <a:spcBef>
          <a:spcPct val="20000"/>
        </a:spcBef>
        <a:spcAft>
          <a:spcPts val="0"/>
        </a:spcAft>
        <a:buClrTx/>
        <a:buSzTx/>
        <a:buFont typeface="Arial"/>
        <a:buChar char="•"/>
        <a:tabLst/>
        <a:defRPr sz="4080" kern="1200" spc="0" baseline="0">
          <a:gradFill>
            <a:gsLst>
              <a:gs pos="1250">
                <a:schemeClr val="tx1"/>
              </a:gs>
              <a:gs pos="100000">
                <a:schemeClr val="tx1"/>
              </a:gs>
            </a:gsLst>
            <a:lin ang="5400000" scaled="0"/>
          </a:gradFill>
          <a:latin typeface="Segoe UI Light"/>
          <a:ea typeface="+mn-ea"/>
          <a:cs typeface="Segoe UI Light"/>
        </a:defRPr>
      </a:lvl1pPr>
      <a:lvl2pPr marL="884449" marR="0" indent="-340174" algn="l" defTabSz="544277" rtl="0" eaLnBrk="1" fontAlgn="auto" latinLnBrk="0" hangingPunct="1">
        <a:lnSpc>
          <a:spcPct val="100000"/>
        </a:lnSpc>
        <a:spcBef>
          <a:spcPct val="20000"/>
        </a:spcBef>
        <a:spcAft>
          <a:spcPts val="0"/>
        </a:spcAft>
        <a:buClrTx/>
        <a:buSzTx/>
        <a:buFont typeface="Arial"/>
        <a:buChar char="–"/>
        <a:tabLst/>
        <a:defRPr sz="2448" kern="1200" spc="0" baseline="0">
          <a:gradFill>
            <a:gsLst>
              <a:gs pos="1250">
                <a:schemeClr val="tx1"/>
              </a:gs>
              <a:gs pos="100000">
                <a:schemeClr val="tx1"/>
              </a:gs>
            </a:gsLst>
            <a:lin ang="5400000" scaled="0"/>
          </a:gradFill>
          <a:latin typeface="Segoe UI Light"/>
          <a:ea typeface="+mn-ea"/>
          <a:cs typeface="Segoe UI Light"/>
        </a:defRPr>
      </a:lvl2pPr>
      <a:lvl3pPr marL="1360691" marR="0" indent="-272138" algn="l" defTabSz="544277" rtl="0" eaLnBrk="1" fontAlgn="auto" latinLnBrk="0" hangingPunct="1">
        <a:lnSpc>
          <a:spcPct val="100000"/>
        </a:lnSpc>
        <a:spcBef>
          <a:spcPct val="20000"/>
        </a:spcBef>
        <a:spcAft>
          <a:spcPts val="0"/>
        </a:spcAft>
        <a:buClrTx/>
        <a:buSzTx/>
        <a:buFont typeface="Arial"/>
        <a:buChar char="•"/>
        <a:tabLst/>
        <a:defRPr sz="1904" kern="1200" spc="0" baseline="0">
          <a:gradFill>
            <a:gsLst>
              <a:gs pos="1250">
                <a:schemeClr val="tx1"/>
              </a:gs>
              <a:gs pos="100000">
                <a:schemeClr val="tx1"/>
              </a:gs>
            </a:gsLst>
            <a:lin ang="5400000" scaled="0"/>
          </a:gradFill>
          <a:latin typeface="Segoe UI Light"/>
          <a:ea typeface="+mn-ea"/>
          <a:cs typeface="Segoe UI Light"/>
        </a:defRPr>
      </a:lvl3pPr>
      <a:lvl4pPr marL="1904968" marR="0" indent="-272138" algn="l" defTabSz="544277"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4pPr>
      <a:lvl5pPr marL="2449245" marR="0" indent="-272138" algn="l" defTabSz="544277"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5pPr>
      <a:lvl6pPr marL="2563901"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6pPr>
      <a:lvl7pPr marL="3030065"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7pPr>
      <a:lvl8pPr marL="3496231"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8pPr>
      <a:lvl9pPr marL="3962394"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9pPr>
    </p:bodyStyle>
    <p:otherStyle>
      <a:defPPr>
        <a:defRPr lang="en-US"/>
      </a:defPPr>
      <a:lvl1pPr marL="0" algn="l" defTabSz="932327" rtl="0" eaLnBrk="1" latinLnBrk="0" hangingPunct="1">
        <a:defRPr sz="1768" kern="1200">
          <a:solidFill>
            <a:schemeClr val="tx1"/>
          </a:solidFill>
          <a:latin typeface="+mn-lt"/>
          <a:ea typeface="+mn-ea"/>
          <a:cs typeface="+mn-cs"/>
        </a:defRPr>
      </a:lvl1pPr>
      <a:lvl2pPr marL="466166" algn="l" defTabSz="932327" rtl="0" eaLnBrk="1" latinLnBrk="0" hangingPunct="1">
        <a:defRPr sz="1768" kern="1200">
          <a:solidFill>
            <a:schemeClr val="tx1"/>
          </a:solidFill>
          <a:latin typeface="+mn-lt"/>
          <a:ea typeface="+mn-ea"/>
          <a:cs typeface="+mn-cs"/>
        </a:defRPr>
      </a:lvl2pPr>
      <a:lvl3pPr marL="932327" algn="l" defTabSz="932327" rtl="0" eaLnBrk="1" latinLnBrk="0" hangingPunct="1">
        <a:defRPr sz="1768" kern="1200">
          <a:solidFill>
            <a:schemeClr val="tx1"/>
          </a:solidFill>
          <a:latin typeface="+mn-lt"/>
          <a:ea typeface="+mn-ea"/>
          <a:cs typeface="+mn-cs"/>
        </a:defRPr>
      </a:lvl3pPr>
      <a:lvl4pPr marL="1398491" algn="l" defTabSz="932327" rtl="0" eaLnBrk="1" latinLnBrk="0" hangingPunct="1">
        <a:defRPr sz="1768" kern="1200">
          <a:solidFill>
            <a:schemeClr val="tx1"/>
          </a:solidFill>
          <a:latin typeface="+mn-lt"/>
          <a:ea typeface="+mn-ea"/>
          <a:cs typeface="+mn-cs"/>
        </a:defRPr>
      </a:lvl4pPr>
      <a:lvl5pPr marL="1864655" algn="l" defTabSz="932327" rtl="0" eaLnBrk="1" latinLnBrk="0" hangingPunct="1">
        <a:defRPr sz="1768" kern="1200">
          <a:solidFill>
            <a:schemeClr val="tx1"/>
          </a:solidFill>
          <a:latin typeface="+mn-lt"/>
          <a:ea typeface="+mn-ea"/>
          <a:cs typeface="+mn-cs"/>
        </a:defRPr>
      </a:lvl5pPr>
      <a:lvl6pPr marL="2330818" algn="l" defTabSz="932327" rtl="0" eaLnBrk="1" latinLnBrk="0" hangingPunct="1">
        <a:defRPr sz="1768" kern="1200">
          <a:solidFill>
            <a:schemeClr val="tx1"/>
          </a:solidFill>
          <a:latin typeface="+mn-lt"/>
          <a:ea typeface="+mn-ea"/>
          <a:cs typeface="+mn-cs"/>
        </a:defRPr>
      </a:lvl6pPr>
      <a:lvl7pPr marL="2796984" algn="l" defTabSz="932327" rtl="0" eaLnBrk="1" latinLnBrk="0" hangingPunct="1">
        <a:defRPr sz="1768" kern="1200">
          <a:solidFill>
            <a:schemeClr val="tx1"/>
          </a:solidFill>
          <a:latin typeface="+mn-lt"/>
          <a:ea typeface="+mn-ea"/>
          <a:cs typeface="+mn-cs"/>
        </a:defRPr>
      </a:lvl7pPr>
      <a:lvl8pPr marL="3263147" algn="l" defTabSz="932327" rtl="0" eaLnBrk="1" latinLnBrk="0" hangingPunct="1">
        <a:defRPr sz="1768" kern="1200">
          <a:solidFill>
            <a:schemeClr val="tx1"/>
          </a:solidFill>
          <a:latin typeface="+mn-lt"/>
          <a:ea typeface="+mn-ea"/>
          <a:cs typeface="+mn-cs"/>
        </a:defRPr>
      </a:lvl8pPr>
      <a:lvl9pPr marL="3729312" algn="l" defTabSz="932327" rtl="0" eaLnBrk="1" latinLnBrk="0" hangingPunct="1">
        <a:defRPr sz="1768"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80"/>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1232623"/>
      </p:ext>
    </p:extLst>
  </p:cSld>
  <p:clrMap bg1="lt1" tx1="dk1" bg2="lt2" tx2="dk2" accent1="accent1" accent2="accent2" accent3="accent3" accent4="accent4" accent5="accent5" accent6="accent6" hlink="hlink" folHlink="folHlink"/>
  <p:sldLayoutIdLst>
    <p:sldLayoutId id="2147484477"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 id="2147484493" r:id="rId17"/>
    <p:sldLayoutId id="2147484494" r:id="rId18"/>
    <p:sldLayoutId id="2147484495" r:id="rId19"/>
    <p:sldLayoutId id="2147484496" r:id="rId20"/>
    <p:sldLayoutId id="2147484497" r:id="rId21"/>
    <p:sldLayoutId id="2147484498" r:id="rId22"/>
    <p:sldLayoutId id="2147484499" r:id="rId23"/>
    <p:sldLayoutId id="2147484500" r:id="rId24"/>
    <p:sldLayoutId id="2147484501" r:id="rId25"/>
    <p:sldLayoutId id="2147484502" r:id="rId26"/>
    <p:sldLayoutId id="2147484503" r:id="rId27"/>
    <p:sldLayoutId id="2147484504" r:id="rId28"/>
    <p:sldLayoutId id="2147484505" r:id="rId29"/>
    <p:sldLayoutId id="2147484506" r:id="rId30"/>
    <p:sldLayoutId id="2147484507" r:id="rId31"/>
    <p:sldLayoutId id="2147484508" r:id="rId32"/>
    <p:sldLayoutId id="2147484509" r:id="rId33"/>
    <p:sldLayoutId id="2147484510" r:id="rId34"/>
    <p:sldLayoutId id="2147484511" r:id="rId35"/>
  </p:sldLayoutIdLst>
  <p:transition>
    <p:fade/>
  </p:transition>
  <p:txStyles>
    <p:titleStyle>
      <a:lvl1pPr algn="l" defTabSz="93213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676" marR="0" indent="-342676" algn="l" defTabSz="932133"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820" marR="0" indent="-241143" algn="l" defTabSz="93213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579"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029"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477"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366"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432"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498"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565"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133" rtl="0" eaLnBrk="1" latinLnBrk="0" hangingPunct="1">
        <a:defRPr sz="1801" kern="1200">
          <a:solidFill>
            <a:schemeClr val="tx1"/>
          </a:solidFill>
          <a:latin typeface="+mn-lt"/>
          <a:ea typeface="+mn-ea"/>
          <a:cs typeface="+mn-cs"/>
        </a:defRPr>
      </a:lvl1pPr>
      <a:lvl2pPr marL="466068" algn="l" defTabSz="932133" rtl="0" eaLnBrk="1" latinLnBrk="0" hangingPunct="1">
        <a:defRPr sz="1801" kern="1200">
          <a:solidFill>
            <a:schemeClr val="tx1"/>
          </a:solidFill>
          <a:latin typeface="+mn-lt"/>
          <a:ea typeface="+mn-ea"/>
          <a:cs typeface="+mn-cs"/>
        </a:defRPr>
      </a:lvl2pPr>
      <a:lvl3pPr marL="932133" algn="l" defTabSz="932133" rtl="0" eaLnBrk="1" latinLnBrk="0" hangingPunct="1">
        <a:defRPr sz="1801" kern="1200">
          <a:solidFill>
            <a:schemeClr val="tx1"/>
          </a:solidFill>
          <a:latin typeface="+mn-lt"/>
          <a:ea typeface="+mn-ea"/>
          <a:cs typeface="+mn-cs"/>
        </a:defRPr>
      </a:lvl3pPr>
      <a:lvl4pPr marL="1398199" algn="l" defTabSz="932133" rtl="0" eaLnBrk="1" latinLnBrk="0" hangingPunct="1">
        <a:defRPr sz="1801" kern="1200">
          <a:solidFill>
            <a:schemeClr val="tx1"/>
          </a:solidFill>
          <a:latin typeface="+mn-lt"/>
          <a:ea typeface="+mn-ea"/>
          <a:cs typeface="+mn-cs"/>
        </a:defRPr>
      </a:lvl4pPr>
      <a:lvl5pPr marL="1864266" algn="l" defTabSz="932133" rtl="0" eaLnBrk="1" latinLnBrk="0" hangingPunct="1">
        <a:defRPr sz="1801" kern="1200">
          <a:solidFill>
            <a:schemeClr val="tx1"/>
          </a:solidFill>
          <a:latin typeface="+mn-lt"/>
          <a:ea typeface="+mn-ea"/>
          <a:cs typeface="+mn-cs"/>
        </a:defRPr>
      </a:lvl5pPr>
      <a:lvl6pPr marL="2330333" algn="l" defTabSz="932133" rtl="0" eaLnBrk="1" latinLnBrk="0" hangingPunct="1">
        <a:defRPr sz="1801" kern="1200">
          <a:solidFill>
            <a:schemeClr val="tx1"/>
          </a:solidFill>
          <a:latin typeface="+mn-lt"/>
          <a:ea typeface="+mn-ea"/>
          <a:cs typeface="+mn-cs"/>
        </a:defRPr>
      </a:lvl6pPr>
      <a:lvl7pPr marL="2796398" algn="l" defTabSz="932133" rtl="0" eaLnBrk="1" latinLnBrk="0" hangingPunct="1">
        <a:defRPr sz="1801" kern="1200">
          <a:solidFill>
            <a:schemeClr val="tx1"/>
          </a:solidFill>
          <a:latin typeface="+mn-lt"/>
          <a:ea typeface="+mn-ea"/>
          <a:cs typeface="+mn-cs"/>
        </a:defRPr>
      </a:lvl7pPr>
      <a:lvl8pPr marL="3262464" algn="l" defTabSz="932133" rtl="0" eaLnBrk="1" latinLnBrk="0" hangingPunct="1">
        <a:defRPr sz="1801" kern="1200">
          <a:solidFill>
            <a:schemeClr val="tx1"/>
          </a:solidFill>
          <a:latin typeface="+mn-lt"/>
          <a:ea typeface="+mn-ea"/>
          <a:cs typeface="+mn-cs"/>
        </a:defRPr>
      </a:lvl8pPr>
      <a:lvl9pPr marL="3728532" algn="l" defTabSz="932133" rtl="0" eaLnBrk="1" latinLnBrk="0" hangingPunct="1">
        <a:defRPr sz="1801"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218" y="295280"/>
            <a:ext cx="11697695" cy="917575"/>
          </a:xfrm>
          <a:prstGeom prst="rect">
            <a:avLst/>
          </a:prstGeom>
        </p:spPr>
        <p:txBody>
          <a:bodyPr vert="horz" wrap="square" lIns="107536" tIns="67211" rIns="107536" bIns="67211" rtlCol="0" anchor="t">
            <a:noAutofit/>
          </a:bodyPr>
          <a:lstStyle/>
          <a:p>
            <a:r>
              <a:rPr lang="en-US" dirty="0"/>
              <a:t>Click to edit Master title style</a:t>
            </a:r>
          </a:p>
        </p:txBody>
      </p:sp>
    </p:spTree>
    <p:extLst>
      <p:ext uri="{BB962C8B-B14F-4D97-AF65-F5344CB8AC3E}">
        <p14:creationId xmlns:p14="http://schemas.microsoft.com/office/powerpoint/2010/main" val="3577017758"/>
      </p:ext>
    </p:extLst>
  </p:cSld>
  <p:clrMap bg1="lt1" tx1="dk1" bg2="lt2" tx2="dk2" accent1="accent1" accent2="accent2" accent3="accent3" accent4="accent4" accent5="accent5" accent6="accent6" hlink="hlink" folHlink="folHlink"/>
  <p:sldLayoutIdLst>
    <p:sldLayoutId id="2147484513" r:id="rId1"/>
    <p:sldLayoutId id="2147484514" r:id="rId2"/>
    <p:sldLayoutId id="2147484515" r:id="rId3"/>
    <p:sldLayoutId id="2147484516" r:id="rId4"/>
    <p:sldLayoutId id="2147484517" r:id="rId5"/>
    <p:sldLayoutId id="2147484518" r:id="rId6"/>
    <p:sldLayoutId id="2147484519" r:id="rId7"/>
    <p:sldLayoutId id="2147484520" r:id="rId8"/>
    <p:sldLayoutId id="2147484521" r:id="rId9"/>
    <p:sldLayoutId id="2147484522" r:id="rId10"/>
    <p:sldLayoutId id="2147484523" r:id="rId11"/>
    <p:sldLayoutId id="2147484524" r:id="rId12"/>
  </p:sldLayoutIdLst>
  <p:transition>
    <p:fade/>
  </p:transition>
  <p:hf hdr="0" dt="0"/>
  <p:txStyles>
    <p:titleStyle>
      <a:lvl1pPr algn="l" defTabSz="932094" rtl="0" eaLnBrk="1" latinLnBrk="0" hangingPunct="1">
        <a:lnSpc>
          <a:spcPct val="90000"/>
        </a:lnSpc>
        <a:spcBef>
          <a:spcPct val="0"/>
        </a:spcBef>
        <a:buNone/>
        <a:defRPr lang="en-US" sz="5302" b="0" kern="1200" cap="none" spc="-102" baseline="0" dirty="0" smtClean="0">
          <a:ln w="3175">
            <a:noFill/>
          </a:ln>
          <a:solidFill>
            <a:srgbClr val="616161"/>
          </a:solidFill>
          <a:effectLst/>
          <a:latin typeface="+mj-lt"/>
          <a:ea typeface="+mn-ea"/>
          <a:cs typeface="Segoe UI" pitchFamily="34" charset="0"/>
        </a:defRPr>
      </a:lvl1pPr>
    </p:titleStyle>
    <p:bodyStyle>
      <a:lvl1pPr marL="408106" marR="0" indent="-408106" algn="l" defTabSz="544141" rtl="0" eaLnBrk="1" fontAlgn="auto" latinLnBrk="0" hangingPunct="1">
        <a:lnSpc>
          <a:spcPct val="100000"/>
        </a:lnSpc>
        <a:spcBef>
          <a:spcPct val="20000"/>
        </a:spcBef>
        <a:spcAft>
          <a:spcPts val="0"/>
        </a:spcAft>
        <a:buClrTx/>
        <a:buSzTx/>
        <a:buFont typeface="Arial"/>
        <a:buChar char="•"/>
        <a:tabLst/>
        <a:defRPr sz="4078" kern="1200" spc="0" baseline="0">
          <a:gradFill>
            <a:gsLst>
              <a:gs pos="1250">
                <a:schemeClr val="tx1"/>
              </a:gs>
              <a:gs pos="100000">
                <a:schemeClr val="tx1"/>
              </a:gs>
            </a:gsLst>
            <a:lin ang="5400000" scaled="0"/>
          </a:gradFill>
          <a:latin typeface="Segoe UI Light"/>
          <a:ea typeface="+mn-ea"/>
          <a:cs typeface="Segoe UI Light"/>
        </a:defRPr>
      </a:lvl1pPr>
      <a:lvl2pPr marL="884229" marR="0" indent="-340089" algn="l" defTabSz="544141" rtl="0" eaLnBrk="1" fontAlgn="auto" latinLnBrk="0" hangingPunct="1">
        <a:lnSpc>
          <a:spcPct val="100000"/>
        </a:lnSpc>
        <a:spcBef>
          <a:spcPct val="20000"/>
        </a:spcBef>
        <a:spcAft>
          <a:spcPts val="0"/>
        </a:spcAft>
        <a:buClrTx/>
        <a:buSzTx/>
        <a:buFont typeface="Arial"/>
        <a:buChar char="–"/>
        <a:tabLst/>
        <a:defRPr sz="2446" kern="1200" spc="0" baseline="0">
          <a:gradFill>
            <a:gsLst>
              <a:gs pos="1250">
                <a:schemeClr val="tx1"/>
              </a:gs>
              <a:gs pos="100000">
                <a:schemeClr val="tx1"/>
              </a:gs>
            </a:gsLst>
            <a:lin ang="5400000" scaled="0"/>
          </a:gradFill>
          <a:latin typeface="Segoe UI Light"/>
          <a:ea typeface="+mn-ea"/>
          <a:cs typeface="Segoe UI Light"/>
        </a:defRPr>
      </a:lvl2pPr>
      <a:lvl3pPr marL="1360351" marR="0" indent="-272070" algn="l" defTabSz="544141" rtl="0" eaLnBrk="1" fontAlgn="auto" latinLnBrk="0" hangingPunct="1">
        <a:lnSpc>
          <a:spcPct val="100000"/>
        </a:lnSpc>
        <a:spcBef>
          <a:spcPct val="20000"/>
        </a:spcBef>
        <a:spcAft>
          <a:spcPts val="0"/>
        </a:spcAft>
        <a:buClrTx/>
        <a:buSzTx/>
        <a:buFont typeface="Arial"/>
        <a:buChar char="•"/>
        <a:tabLst/>
        <a:defRPr sz="1904" kern="1200" spc="0" baseline="0">
          <a:gradFill>
            <a:gsLst>
              <a:gs pos="1250">
                <a:schemeClr val="tx1"/>
              </a:gs>
              <a:gs pos="100000">
                <a:schemeClr val="tx1"/>
              </a:gs>
            </a:gsLst>
            <a:lin ang="5400000" scaled="0"/>
          </a:gradFill>
          <a:latin typeface="Segoe UI Light"/>
          <a:ea typeface="+mn-ea"/>
          <a:cs typeface="Segoe UI Light"/>
        </a:defRPr>
      </a:lvl3pPr>
      <a:lvl4pPr marL="1904492" marR="0" indent="-272070" algn="l" defTabSz="544141"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4pPr>
      <a:lvl5pPr marL="2448633" marR="0" indent="-272070" algn="l" defTabSz="544141"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5pPr>
      <a:lvl6pPr marL="2563261"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6pPr>
      <a:lvl7pPr marL="3029308"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7pPr>
      <a:lvl8pPr marL="3495356"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8pPr>
      <a:lvl9pPr marL="3961404"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9pPr>
    </p:bodyStyle>
    <p:otherStyle>
      <a:defPPr>
        <a:defRPr lang="en-US"/>
      </a:defPPr>
      <a:lvl1pPr marL="0" algn="l" defTabSz="932094" rtl="0" eaLnBrk="1" latinLnBrk="0" hangingPunct="1">
        <a:defRPr sz="1768" kern="1200">
          <a:solidFill>
            <a:schemeClr val="tx1"/>
          </a:solidFill>
          <a:latin typeface="+mn-lt"/>
          <a:ea typeface="+mn-ea"/>
          <a:cs typeface="+mn-cs"/>
        </a:defRPr>
      </a:lvl1pPr>
      <a:lvl2pPr marL="466049" algn="l" defTabSz="932094" rtl="0" eaLnBrk="1" latinLnBrk="0" hangingPunct="1">
        <a:defRPr sz="1768" kern="1200">
          <a:solidFill>
            <a:schemeClr val="tx1"/>
          </a:solidFill>
          <a:latin typeface="+mn-lt"/>
          <a:ea typeface="+mn-ea"/>
          <a:cs typeface="+mn-cs"/>
        </a:defRPr>
      </a:lvl2pPr>
      <a:lvl3pPr marL="932094" algn="l" defTabSz="932094" rtl="0" eaLnBrk="1" latinLnBrk="0" hangingPunct="1">
        <a:defRPr sz="1768" kern="1200">
          <a:solidFill>
            <a:schemeClr val="tx1"/>
          </a:solidFill>
          <a:latin typeface="+mn-lt"/>
          <a:ea typeface="+mn-ea"/>
          <a:cs typeface="+mn-cs"/>
        </a:defRPr>
      </a:lvl3pPr>
      <a:lvl4pPr marL="1398142" algn="l" defTabSz="932094" rtl="0" eaLnBrk="1" latinLnBrk="0" hangingPunct="1">
        <a:defRPr sz="1768" kern="1200">
          <a:solidFill>
            <a:schemeClr val="tx1"/>
          </a:solidFill>
          <a:latin typeface="+mn-lt"/>
          <a:ea typeface="+mn-ea"/>
          <a:cs typeface="+mn-cs"/>
        </a:defRPr>
      </a:lvl4pPr>
      <a:lvl5pPr marL="1864189" algn="l" defTabSz="932094" rtl="0" eaLnBrk="1" latinLnBrk="0" hangingPunct="1">
        <a:defRPr sz="1768" kern="1200">
          <a:solidFill>
            <a:schemeClr val="tx1"/>
          </a:solidFill>
          <a:latin typeface="+mn-lt"/>
          <a:ea typeface="+mn-ea"/>
          <a:cs typeface="+mn-cs"/>
        </a:defRPr>
      </a:lvl5pPr>
      <a:lvl6pPr marL="2330236" algn="l" defTabSz="932094" rtl="0" eaLnBrk="1" latinLnBrk="0" hangingPunct="1">
        <a:defRPr sz="1768" kern="1200">
          <a:solidFill>
            <a:schemeClr val="tx1"/>
          </a:solidFill>
          <a:latin typeface="+mn-lt"/>
          <a:ea typeface="+mn-ea"/>
          <a:cs typeface="+mn-cs"/>
        </a:defRPr>
      </a:lvl6pPr>
      <a:lvl7pPr marL="2796285" algn="l" defTabSz="932094" rtl="0" eaLnBrk="1" latinLnBrk="0" hangingPunct="1">
        <a:defRPr sz="1768" kern="1200">
          <a:solidFill>
            <a:schemeClr val="tx1"/>
          </a:solidFill>
          <a:latin typeface="+mn-lt"/>
          <a:ea typeface="+mn-ea"/>
          <a:cs typeface="+mn-cs"/>
        </a:defRPr>
      </a:lvl7pPr>
      <a:lvl8pPr marL="3262331" algn="l" defTabSz="932094" rtl="0" eaLnBrk="1" latinLnBrk="0" hangingPunct="1">
        <a:defRPr sz="1768" kern="1200">
          <a:solidFill>
            <a:schemeClr val="tx1"/>
          </a:solidFill>
          <a:latin typeface="+mn-lt"/>
          <a:ea typeface="+mn-ea"/>
          <a:cs typeface="+mn-cs"/>
        </a:defRPr>
      </a:lvl8pPr>
      <a:lvl9pPr marL="3728379" algn="l" defTabSz="932094" rtl="0" eaLnBrk="1" latinLnBrk="0" hangingPunct="1">
        <a:defRPr sz="17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hyperlink" Target="https://techempower.com/benchmark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52.png"/><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54.jpg"/></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56.png"/><Relationship Id="rId5" Type="http://schemas.openxmlformats.org/officeDocument/2006/relationships/image" Target="../media/image52.png"/><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hyperlink" Target="https://dot.net/" TargetMode="External"/><Relationship Id="rId7" Type="http://schemas.openxmlformats.org/officeDocument/2006/relationships/image" Target="../media/image47.tiff"/><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58.png"/><Relationship Id="rId4" Type="http://schemas.openxmlformats.org/officeDocument/2006/relationships/hyperlink" Target="https://visualstudio.com/"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7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7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8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7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8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csharpfritz/aspnetcore-workshop"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hyperlink" Target="https://docs.microsoft.com/aspnet/core" TargetMode="External"/><Relationship Id="rId4" Type="http://schemas.openxmlformats.org/officeDocument/2006/relationships/hyperlink" Target="https://github.com/jongalloway/aspnetcore-workshop/blob/master/README.md"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47.tiff"/></Relationships>
</file>

<file path=ppt/slides/_rels/slide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47.tiff"/></Relationships>
</file>

<file path=ppt/slides/_rels/slide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4075" y="845531"/>
            <a:ext cx="8778144" cy="2011665"/>
          </a:xfrm>
        </p:spPr>
        <p:txBody>
          <a:bodyPr/>
          <a:lstStyle/>
          <a:p>
            <a:r>
              <a:rPr lang="en-US" dirty="0"/>
              <a:t>Intro to ASP.NET Core</a:t>
            </a:r>
            <a:endParaRPr lang="en-US" sz="3600" dirty="0"/>
          </a:p>
        </p:txBody>
      </p:sp>
      <p:sp>
        <p:nvSpPr>
          <p:cNvPr id="3" name="Text Placeholder 2"/>
          <p:cNvSpPr>
            <a:spLocks noGrp="1"/>
          </p:cNvSpPr>
          <p:nvPr>
            <p:ph type="body" sz="quarter" idx="12"/>
          </p:nvPr>
        </p:nvSpPr>
        <p:spPr/>
        <p:txBody>
          <a:bodyPr/>
          <a:lstStyle/>
          <a:p>
            <a:r>
              <a:rPr lang="en-US" sz="2400" dirty="0"/>
              <a:t>Jeffrey T. Fritz</a:t>
            </a:r>
          </a:p>
          <a:p>
            <a:r>
              <a:rPr lang="en-US" sz="2400" dirty="0"/>
              <a:t>Microsoft</a:t>
            </a:r>
          </a:p>
        </p:txBody>
      </p:sp>
    </p:spTree>
    <p:extLst>
      <p:ext uri="{BB962C8B-B14F-4D97-AF65-F5344CB8AC3E}">
        <p14:creationId xmlns:p14="http://schemas.microsoft.com/office/powerpoint/2010/main" val="419587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.NET Core</a:t>
            </a:r>
          </a:p>
        </p:txBody>
      </p:sp>
      <p:sp>
        <p:nvSpPr>
          <p:cNvPr id="6" name="Text Placeholder 5"/>
          <p:cNvSpPr>
            <a:spLocks noGrp="1"/>
          </p:cNvSpPr>
          <p:nvPr>
            <p:ph type="body" sz="quarter" idx="10"/>
          </p:nvPr>
        </p:nvSpPr>
        <p:spPr>
          <a:xfrm>
            <a:off x="1920604" y="1523329"/>
            <a:ext cx="7680942" cy="1021818"/>
          </a:xfrm>
        </p:spPr>
        <p:txBody>
          <a:bodyPr/>
          <a:lstStyle/>
          <a:p>
            <a:r>
              <a:rPr lang="en-US" sz="3600" dirty="0"/>
              <a:t>Cross-platform</a:t>
            </a:r>
          </a:p>
          <a:p>
            <a:pPr lvl="1"/>
            <a:r>
              <a:rPr lang="en-US" dirty="0"/>
              <a:t>Windows, Linux and </a:t>
            </a:r>
            <a:r>
              <a:rPr lang="en-US" dirty="0" err="1"/>
              <a:t>macOS</a:t>
            </a:r>
            <a:endParaRPr lang="en-US" sz="1800" dirty="0"/>
          </a:p>
        </p:txBody>
      </p:sp>
      <p:pic>
        <p:nvPicPr>
          <p:cNvPr id="2" name="Picture 1"/>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3336" y="1577043"/>
            <a:ext cx="914390" cy="914390"/>
          </a:xfrm>
          <a:prstGeom prst="rect">
            <a:avLst/>
          </a:prstGeom>
        </p:spPr>
      </p:pic>
      <p:pic>
        <p:nvPicPr>
          <p:cNvPr id="3" name="Picture 2"/>
          <p:cNvPicPr>
            <a:picLocks noChangeAspect="1"/>
          </p:cNvPicPr>
          <p:nvPr/>
        </p:nvPicPr>
        <p:blipFill>
          <a:blip r:embed="rId4">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3336" y="2765750"/>
            <a:ext cx="914390" cy="914390"/>
          </a:xfrm>
          <a:prstGeom prst="rect">
            <a:avLst/>
          </a:prstGeom>
        </p:spPr>
      </p:pic>
      <p:sp>
        <p:nvSpPr>
          <p:cNvPr id="7" name="Text Placeholder 5"/>
          <p:cNvSpPr txBox="1">
            <a:spLocks/>
          </p:cNvSpPr>
          <p:nvPr/>
        </p:nvSpPr>
        <p:spPr>
          <a:xfrm>
            <a:off x="1920604" y="2712036"/>
            <a:ext cx="9692534" cy="102181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dirty="0"/>
              <a:t>Fast</a:t>
            </a:r>
          </a:p>
          <a:p>
            <a:pPr lvl="1"/>
            <a:r>
              <a:rPr lang="en-US" dirty="0"/>
              <a:t>ASP.NET Core on .NET Core is 4x faster than Node.js in </a:t>
            </a:r>
            <a:r>
              <a:rPr lang="en-US" dirty="0" err="1"/>
              <a:t>TechEmpower</a:t>
            </a:r>
            <a:r>
              <a:rPr lang="en-US" dirty="0"/>
              <a:t> benchmark</a:t>
            </a:r>
            <a:endParaRPr lang="en-US" sz="1800" dirty="0"/>
          </a:p>
        </p:txBody>
      </p:sp>
    </p:spTree>
    <p:extLst>
      <p:ext uri="{BB962C8B-B14F-4D97-AF65-F5344CB8AC3E}">
        <p14:creationId xmlns:p14="http://schemas.microsoft.com/office/powerpoint/2010/main" val="360292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11388" y="1132638"/>
            <a:ext cx="8538793" cy="5701593"/>
          </a:xfrm>
          <a:prstGeom prst="rect">
            <a:avLst/>
          </a:prstGeom>
        </p:spPr>
      </p:pic>
      <p:sp>
        <p:nvSpPr>
          <p:cNvPr id="3" name="Rectangle 2"/>
          <p:cNvSpPr/>
          <p:nvPr/>
        </p:nvSpPr>
        <p:spPr>
          <a:xfrm>
            <a:off x="1754885" y="297352"/>
            <a:ext cx="8851802" cy="847540"/>
          </a:xfrm>
          <a:prstGeom prst="rect">
            <a:avLst/>
          </a:prstGeom>
        </p:spPr>
        <p:txBody>
          <a:bodyPr wrap="square">
            <a:spAutoFit/>
          </a:bodyPr>
          <a:lstStyle/>
          <a:p>
            <a:pPr algn="ctr"/>
            <a:r>
              <a:rPr lang="en-US" sz="2400" dirty="0" err="1"/>
              <a:t>TechEmpower</a:t>
            </a:r>
            <a:r>
              <a:rPr lang="en-US" sz="2400" dirty="0"/>
              <a:t> Framework Benchmarks – Round 13 </a:t>
            </a:r>
            <a:r>
              <a:rPr lang="mr-IN" sz="2400" dirty="0"/>
              <a:t>–</a:t>
            </a:r>
            <a:r>
              <a:rPr lang="en-US" sz="2400" dirty="0"/>
              <a:t> </a:t>
            </a:r>
            <a:r>
              <a:rPr lang="en-US" sz="2400" dirty="0" err="1"/>
              <a:t>PlainText</a:t>
            </a:r>
            <a:endParaRPr lang="en-US" sz="2400" dirty="0"/>
          </a:p>
          <a:p>
            <a:pPr algn="ctr"/>
            <a:r>
              <a:rPr lang="en-US" sz="2400" b="1" dirty="0">
                <a:hlinkClick r:id="rId4"/>
              </a:rPr>
              <a:t>https://techempower.com/benchmarks/</a:t>
            </a:r>
            <a:r>
              <a:rPr lang="en-US" sz="2400" b="1" dirty="0"/>
              <a:t> </a:t>
            </a:r>
          </a:p>
        </p:txBody>
      </p:sp>
    </p:spTree>
    <p:extLst>
      <p:ext uri="{BB962C8B-B14F-4D97-AF65-F5344CB8AC3E}">
        <p14:creationId xmlns:p14="http://schemas.microsoft.com/office/powerpoint/2010/main" val="48749996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.NET Core</a:t>
            </a:r>
          </a:p>
        </p:txBody>
      </p:sp>
      <p:sp>
        <p:nvSpPr>
          <p:cNvPr id="6" name="Text Placeholder 5"/>
          <p:cNvSpPr>
            <a:spLocks noGrp="1"/>
          </p:cNvSpPr>
          <p:nvPr>
            <p:ph type="body" sz="quarter" idx="10"/>
          </p:nvPr>
        </p:nvSpPr>
        <p:spPr>
          <a:xfrm>
            <a:off x="1920604" y="1523329"/>
            <a:ext cx="7680942" cy="1021818"/>
          </a:xfrm>
        </p:spPr>
        <p:txBody>
          <a:bodyPr/>
          <a:lstStyle/>
          <a:p>
            <a:r>
              <a:rPr lang="en-US" sz="3600" dirty="0"/>
              <a:t>Cross-platform</a:t>
            </a:r>
          </a:p>
          <a:p>
            <a:pPr lvl="1"/>
            <a:r>
              <a:rPr lang="en-US" dirty="0"/>
              <a:t>Windows, Linux and </a:t>
            </a:r>
            <a:r>
              <a:rPr lang="en-US" dirty="0" err="1"/>
              <a:t>macOS</a:t>
            </a:r>
            <a:endParaRPr lang="en-US" sz="1800" dirty="0"/>
          </a:p>
        </p:txBody>
      </p:sp>
      <p:pic>
        <p:nvPicPr>
          <p:cNvPr id="2" name="Picture 1"/>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3336" y="1577043"/>
            <a:ext cx="914390" cy="914390"/>
          </a:xfrm>
          <a:prstGeom prst="rect">
            <a:avLst/>
          </a:prstGeom>
        </p:spPr>
      </p:pic>
      <p:pic>
        <p:nvPicPr>
          <p:cNvPr id="3" name="Picture 2"/>
          <p:cNvPicPr>
            <a:picLocks noChangeAspect="1"/>
          </p:cNvPicPr>
          <p:nvPr/>
        </p:nvPicPr>
        <p:blipFill>
          <a:blip r:embed="rId4">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3336" y="2765750"/>
            <a:ext cx="914390" cy="914390"/>
          </a:xfrm>
          <a:prstGeom prst="rect">
            <a:avLst/>
          </a:prstGeom>
        </p:spPr>
      </p:pic>
      <p:sp>
        <p:nvSpPr>
          <p:cNvPr id="7" name="Text Placeholder 5"/>
          <p:cNvSpPr txBox="1">
            <a:spLocks/>
          </p:cNvSpPr>
          <p:nvPr/>
        </p:nvSpPr>
        <p:spPr>
          <a:xfrm>
            <a:off x="1920604" y="2712036"/>
            <a:ext cx="9509656" cy="102181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dirty="0"/>
              <a:t>Fast</a:t>
            </a:r>
          </a:p>
          <a:p>
            <a:pPr lvl="1"/>
            <a:r>
              <a:rPr lang="en-US" dirty="0"/>
              <a:t>ASP.NET Core on .NET Core is 4x faster than Node.js in </a:t>
            </a:r>
            <a:r>
              <a:rPr lang="en-US" dirty="0" err="1"/>
              <a:t>TechEmpower</a:t>
            </a:r>
            <a:r>
              <a:rPr lang="en-US" dirty="0"/>
              <a:t> benchmark</a:t>
            </a:r>
          </a:p>
        </p:txBody>
      </p:sp>
      <p:pic>
        <p:nvPicPr>
          <p:cNvPr id="4" name="Picture 3"/>
          <p:cNvPicPr>
            <a:picLocks noChangeAspect="1"/>
          </p:cNvPicPr>
          <p:nvPr/>
        </p:nvPicPr>
        <p:blipFill>
          <a:blip r:embed="rId5">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3336" y="3954457"/>
            <a:ext cx="914390" cy="914390"/>
          </a:xfrm>
          <a:prstGeom prst="rect">
            <a:avLst/>
          </a:prstGeom>
        </p:spPr>
      </p:pic>
      <p:sp>
        <p:nvSpPr>
          <p:cNvPr id="8" name="Text Placeholder 5"/>
          <p:cNvSpPr txBox="1">
            <a:spLocks/>
          </p:cNvSpPr>
          <p:nvPr/>
        </p:nvSpPr>
        <p:spPr>
          <a:xfrm>
            <a:off x="1920604" y="3897038"/>
            <a:ext cx="9875412" cy="102181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dirty="0"/>
              <a:t>Lightweight</a:t>
            </a:r>
          </a:p>
          <a:p>
            <a:pPr lvl="1"/>
            <a:r>
              <a:rPr lang="en-US" dirty="0"/>
              <a:t>No impact deployment and a modular development model perfect for containers</a:t>
            </a:r>
            <a:endParaRPr lang="en-US" sz="1800" dirty="0"/>
          </a:p>
        </p:txBody>
      </p:sp>
    </p:spTree>
    <p:extLst>
      <p:ext uri="{BB962C8B-B14F-4D97-AF65-F5344CB8AC3E}">
        <p14:creationId xmlns:p14="http://schemas.microsoft.com/office/powerpoint/2010/main" val="3614671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892DFA6-253B-448B-B07B-A89C0B90E88A}"/>
              </a:ext>
            </a:extLst>
          </p:cNvPr>
          <p:cNvPicPr>
            <a:picLocks noChangeAspect="1"/>
          </p:cNvPicPr>
          <p:nvPr/>
        </p:nvPicPr>
        <p:blipFill>
          <a:blip r:embed="rId3"/>
          <a:stretch>
            <a:fillRect/>
          </a:stretch>
        </p:blipFill>
        <p:spPr>
          <a:xfrm>
            <a:off x="0" y="0"/>
            <a:ext cx="9090786" cy="6994525"/>
          </a:xfrm>
          <a:prstGeom prst="rect">
            <a:avLst/>
          </a:prstGeom>
        </p:spPr>
      </p:pic>
      <p:pic>
        <p:nvPicPr>
          <p:cNvPr id="7" name="Picture 6" descr="A close up of a circuit board&#10;&#10;Description generated with high confidence">
            <a:extLst>
              <a:ext uri="{FF2B5EF4-FFF2-40B4-BE49-F238E27FC236}">
                <a16:creationId xmlns:a16="http://schemas.microsoft.com/office/drawing/2014/main" id="{B774D58A-DA7A-409C-9259-36F2EB1B1ABB}"/>
              </a:ext>
            </a:extLst>
          </p:cNvPr>
          <p:cNvPicPr>
            <a:picLocks noChangeAspect="1"/>
          </p:cNvPicPr>
          <p:nvPr/>
        </p:nvPicPr>
        <p:blipFill>
          <a:blip r:embed="rId4"/>
          <a:stretch>
            <a:fillRect/>
          </a:stretch>
        </p:blipFill>
        <p:spPr>
          <a:xfrm>
            <a:off x="6492554" y="2582872"/>
            <a:ext cx="5760657" cy="3833816"/>
          </a:xfrm>
          <a:prstGeom prst="rect">
            <a:avLst/>
          </a:prstGeom>
        </p:spPr>
      </p:pic>
    </p:spTree>
    <p:extLst>
      <p:ext uri="{BB962C8B-B14F-4D97-AF65-F5344CB8AC3E}">
        <p14:creationId xmlns:p14="http://schemas.microsoft.com/office/powerpoint/2010/main" val="3400084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27200" y="0"/>
            <a:ext cx="8972086" cy="6994525"/>
          </a:xfrm>
          <a:prstGeom prst="rect">
            <a:avLst/>
          </a:prstGeom>
        </p:spPr>
      </p:pic>
    </p:spTree>
    <p:extLst>
      <p:ext uri="{BB962C8B-B14F-4D97-AF65-F5344CB8AC3E}">
        <p14:creationId xmlns:p14="http://schemas.microsoft.com/office/powerpoint/2010/main" val="97170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.NET Core</a:t>
            </a:r>
          </a:p>
        </p:txBody>
      </p:sp>
      <p:sp>
        <p:nvSpPr>
          <p:cNvPr id="6" name="Text Placeholder 5"/>
          <p:cNvSpPr>
            <a:spLocks noGrp="1"/>
          </p:cNvSpPr>
          <p:nvPr>
            <p:ph type="body" sz="quarter" idx="10"/>
          </p:nvPr>
        </p:nvSpPr>
        <p:spPr>
          <a:xfrm>
            <a:off x="1920604" y="1523329"/>
            <a:ext cx="7680942" cy="1021818"/>
          </a:xfrm>
        </p:spPr>
        <p:txBody>
          <a:bodyPr/>
          <a:lstStyle/>
          <a:p>
            <a:r>
              <a:rPr lang="en-US" sz="3600" dirty="0"/>
              <a:t>Cross-platform</a:t>
            </a:r>
          </a:p>
          <a:p>
            <a:pPr lvl="1"/>
            <a:r>
              <a:rPr lang="en-US" dirty="0"/>
              <a:t>Windows, Linux and </a:t>
            </a:r>
            <a:r>
              <a:rPr lang="en-US" dirty="0" err="1"/>
              <a:t>macOS</a:t>
            </a:r>
            <a:endParaRPr lang="en-US" sz="1800" dirty="0"/>
          </a:p>
        </p:txBody>
      </p:sp>
      <p:pic>
        <p:nvPicPr>
          <p:cNvPr id="2" name="Picture 1"/>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3336" y="1577043"/>
            <a:ext cx="914390" cy="914390"/>
          </a:xfrm>
          <a:prstGeom prst="rect">
            <a:avLst/>
          </a:prstGeom>
        </p:spPr>
      </p:pic>
      <p:pic>
        <p:nvPicPr>
          <p:cNvPr id="3" name="Picture 2"/>
          <p:cNvPicPr>
            <a:picLocks noChangeAspect="1"/>
          </p:cNvPicPr>
          <p:nvPr/>
        </p:nvPicPr>
        <p:blipFill>
          <a:blip r:embed="rId4">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3336" y="2765750"/>
            <a:ext cx="914390" cy="914390"/>
          </a:xfrm>
          <a:prstGeom prst="rect">
            <a:avLst/>
          </a:prstGeom>
        </p:spPr>
      </p:pic>
      <p:sp>
        <p:nvSpPr>
          <p:cNvPr id="7" name="Text Placeholder 5"/>
          <p:cNvSpPr txBox="1">
            <a:spLocks/>
          </p:cNvSpPr>
          <p:nvPr/>
        </p:nvSpPr>
        <p:spPr>
          <a:xfrm>
            <a:off x="1920603" y="2712036"/>
            <a:ext cx="9418217" cy="102181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dirty="0"/>
              <a:t>Fast</a:t>
            </a:r>
          </a:p>
          <a:p>
            <a:pPr lvl="1"/>
            <a:r>
              <a:rPr lang="en-US" dirty="0"/>
              <a:t>ASP.NET Core on .NET Core is 4x faster than Node.js in </a:t>
            </a:r>
            <a:r>
              <a:rPr lang="en-US" dirty="0" err="1"/>
              <a:t>TechEmpower</a:t>
            </a:r>
            <a:r>
              <a:rPr lang="en-US" dirty="0"/>
              <a:t> benchmark</a:t>
            </a:r>
          </a:p>
        </p:txBody>
      </p:sp>
      <p:pic>
        <p:nvPicPr>
          <p:cNvPr id="4" name="Picture 3"/>
          <p:cNvPicPr>
            <a:picLocks noChangeAspect="1"/>
          </p:cNvPicPr>
          <p:nvPr/>
        </p:nvPicPr>
        <p:blipFill>
          <a:blip r:embed="rId5">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3336" y="3954457"/>
            <a:ext cx="914390" cy="914390"/>
          </a:xfrm>
          <a:prstGeom prst="rect">
            <a:avLst/>
          </a:prstGeom>
        </p:spPr>
      </p:pic>
      <p:sp>
        <p:nvSpPr>
          <p:cNvPr id="8" name="Text Placeholder 5"/>
          <p:cNvSpPr txBox="1">
            <a:spLocks/>
          </p:cNvSpPr>
          <p:nvPr/>
        </p:nvSpPr>
        <p:spPr>
          <a:xfrm>
            <a:off x="1920604" y="3897038"/>
            <a:ext cx="9875412" cy="102181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dirty="0"/>
              <a:t>Lightweight</a:t>
            </a:r>
          </a:p>
          <a:p>
            <a:pPr lvl="1"/>
            <a:r>
              <a:rPr lang="en-US" dirty="0"/>
              <a:t>No impact deployment and a modular development model perfect for containers</a:t>
            </a:r>
            <a:endParaRPr lang="en-US" sz="1800" dirty="0"/>
          </a:p>
        </p:txBody>
      </p:sp>
      <p:pic>
        <p:nvPicPr>
          <p:cNvPr id="5" name="Picture 4"/>
          <p:cNvPicPr>
            <a:picLocks noChangeAspect="1"/>
          </p:cNvPicPr>
          <p:nvPr/>
        </p:nvPicPr>
        <p:blipFill>
          <a:blip r:embed="rId6">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3336" y="5143164"/>
            <a:ext cx="914390" cy="914390"/>
          </a:xfrm>
          <a:prstGeom prst="rect">
            <a:avLst/>
          </a:prstGeom>
        </p:spPr>
      </p:pic>
      <p:sp>
        <p:nvSpPr>
          <p:cNvPr id="10" name="Text Placeholder 5"/>
          <p:cNvSpPr txBox="1">
            <a:spLocks/>
          </p:cNvSpPr>
          <p:nvPr/>
        </p:nvSpPr>
        <p:spPr>
          <a:xfrm>
            <a:off x="1920604" y="5089450"/>
            <a:ext cx="9875412" cy="102181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dirty="0"/>
              <a:t>Open source</a:t>
            </a:r>
          </a:p>
          <a:p>
            <a:pPr lvl="1"/>
            <a:r>
              <a:rPr lang="en-US" dirty="0"/>
              <a:t>Runtime, libraries, compiler, languages and tools developed in the open in GitHub</a:t>
            </a:r>
            <a:endParaRPr lang="en-US" sz="1800" dirty="0"/>
          </a:p>
        </p:txBody>
      </p:sp>
    </p:spTree>
    <p:extLst>
      <p:ext uri="{BB962C8B-B14F-4D97-AF65-F5344CB8AC3E}">
        <p14:creationId xmlns:p14="http://schemas.microsoft.com/office/powerpoint/2010/main" val="2532755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98426" y="1337329"/>
            <a:ext cx="12207520" cy="5471832"/>
          </a:xfrm>
          <a:prstGeom prst="rect">
            <a:avLst/>
          </a:prstGeom>
        </p:spPr>
      </p:pic>
      <p:sp>
        <p:nvSpPr>
          <p:cNvPr id="7" name="Title 6"/>
          <p:cNvSpPr>
            <a:spLocks noGrp="1"/>
          </p:cNvSpPr>
          <p:nvPr>
            <p:ph type="title"/>
          </p:nvPr>
        </p:nvSpPr>
        <p:spPr/>
        <p:txBody>
          <a:bodyPr/>
          <a:lstStyle/>
          <a:p>
            <a:r>
              <a:rPr lang="en-US" dirty="0"/>
              <a:t>.NET Open Source Contributions as of 2016</a:t>
            </a:r>
          </a:p>
        </p:txBody>
      </p:sp>
    </p:spTree>
    <p:extLst>
      <p:ext uri="{BB962C8B-B14F-4D97-AF65-F5344CB8AC3E}">
        <p14:creationId xmlns:p14="http://schemas.microsoft.com/office/powerpoint/2010/main" val="141114084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19BC2-F9F2-40E7-9F38-1285C3B5B734}"/>
              </a:ext>
            </a:extLst>
          </p:cNvPr>
          <p:cNvSpPr>
            <a:spLocks noGrp="1"/>
          </p:cNvSpPr>
          <p:nvPr>
            <p:ph type="title"/>
          </p:nvPr>
        </p:nvSpPr>
        <p:spPr/>
        <p:txBody>
          <a:bodyPr/>
          <a:lstStyle/>
          <a:p>
            <a:r>
              <a:rPr lang="en-US" dirty="0"/>
              <a:t>Get .NET Core</a:t>
            </a:r>
          </a:p>
        </p:txBody>
      </p:sp>
      <p:sp>
        <p:nvSpPr>
          <p:cNvPr id="3" name="Text Placeholder 2">
            <a:extLst>
              <a:ext uri="{FF2B5EF4-FFF2-40B4-BE49-F238E27FC236}">
                <a16:creationId xmlns:a16="http://schemas.microsoft.com/office/drawing/2014/main" id="{7D8316C8-11AD-44F5-B00B-E020F6B875BC}"/>
              </a:ext>
            </a:extLst>
          </p:cNvPr>
          <p:cNvSpPr>
            <a:spLocks noGrp="1"/>
          </p:cNvSpPr>
          <p:nvPr>
            <p:ph type="body" sz="quarter" idx="10"/>
          </p:nvPr>
        </p:nvSpPr>
        <p:spPr>
          <a:xfrm>
            <a:off x="274638" y="1212851"/>
            <a:ext cx="11887200" cy="2769989"/>
          </a:xfrm>
        </p:spPr>
        <p:txBody>
          <a:bodyPr/>
          <a:lstStyle/>
          <a:p>
            <a:r>
              <a:rPr lang="en-US" dirty="0"/>
              <a:t>Install the .NET Core SDK (</a:t>
            </a:r>
            <a:r>
              <a:rPr lang="en-US" dirty="0">
                <a:hlinkClick r:id="rId3"/>
              </a:rPr>
              <a:t>https://dot.net</a:t>
            </a:r>
            <a:r>
              <a:rPr lang="en-US" dirty="0"/>
              <a:t>) </a:t>
            </a:r>
          </a:p>
          <a:p>
            <a:r>
              <a:rPr lang="en-US" dirty="0"/>
              <a:t>Install Visual Studio (</a:t>
            </a:r>
            <a:r>
              <a:rPr lang="en-US" dirty="0">
                <a:hlinkClick r:id="rId4"/>
              </a:rPr>
              <a:t>https://visualstudio.com</a:t>
            </a:r>
            <a:r>
              <a:rPr lang="en-US" dirty="0"/>
              <a:t>) </a:t>
            </a:r>
          </a:p>
          <a:p>
            <a:endParaRPr lang="en-US" dirty="0"/>
          </a:p>
          <a:p>
            <a:endParaRPr lang="en-US" dirty="0"/>
          </a:p>
        </p:txBody>
      </p:sp>
      <p:pic>
        <p:nvPicPr>
          <p:cNvPr id="10" name="Picture 9">
            <a:extLst>
              <a:ext uri="{FF2B5EF4-FFF2-40B4-BE49-F238E27FC236}">
                <a16:creationId xmlns:a16="http://schemas.microsoft.com/office/drawing/2014/main" id="{D3C04523-ED15-4C63-9373-7C86E9DAAAA1}"/>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24267" r="9586"/>
          <a:stretch/>
        </p:blipFill>
        <p:spPr bwMode="auto">
          <a:xfrm>
            <a:off x="1189092" y="2582872"/>
            <a:ext cx="693140" cy="1174390"/>
          </a:xfrm>
          <a:prstGeom prst="rect">
            <a:avLst/>
          </a:prstGeom>
          <a:solidFill>
            <a:schemeClr val="bg1"/>
          </a:solidFill>
          <a:ln>
            <a:noFill/>
          </a:ln>
          <a:extLst/>
        </p:spPr>
      </p:pic>
      <p:pic>
        <p:nvPicPr>
          <p:cNvPr id="14" name="Picture 13">
            <a:extLst>
              <a:ext uri="{FF2B5EF4-FFF2-40B4-BE49-F238E27FC236}">
                <a16:creationId xmlns:a16="http://schemas.microsoft.com/office/drawing/2014/main" id="{813B895E-6537-4BBF-B063-7EA139DD2090}"/>
              </a:ext>
            </a:extLst>
          </p:cNvPr>
          <p:cNvPicPr>
            <a:picLocks noChangeAspect="1" noChangeArrowheads="1"/>
          </p:cNvPicPr>
          <p:nvPr/>
        </p:nvPicPr>
        <p:blipFill rotWithShape="1">
          <a:blip r:embed="rId6" cstate="print">
            <a:duotone>
              <a:srgbClr val="0078D7">
                <a:shade val="45000"/>
                <a:satMod val="135000"/>
              </a:srgbClr>
              <a:prstClr val="white"/>
            </a:duotone>
            <a:extLst>
              <a:ext uri="{28A0092B-C50C-407E-A947-70E740481C1C}">
                <a14:useLocalDpi xmlns:a14="http://schemas.microsoft.com/office/drawing/2010/main"/>
              </a:ext>
            </a:extLst>
          </a:blip>
          <a:srcRect l="25414" r="11806"/>
          <a:stretch/>
        </p:blipFill>
        <p:spPr bwMode="auto">
          <a:xfrm>
            <a:off x="1209183" y="5080528"/>
            <a:ext cx="652958" cy="117439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59CF551-9417-473C-8F40-EE5CCA4F3D2A}"/>
              </a:ext>
            </a:extLst>
          </p:cNvPr>
          <p:cNvPicPr>
            <a:picLocks noChangeAspect="1"/>
          </p:cNvPicPr>
          <p:nvPr/>
        </p:nvPicPr>
        <p:blipFill>
          <a:blip r:embed="rId7"/>
          <a:stretch>
            <a:fillRect/>
          </a:stretch>
        </p:blipFill>
        <p:spPr>
          <a:xfrm>
            <a:off x="1071224" y="3954457"/>
            <a:ext cx="928876" cy="928876"/>
          </a:xfrm>
          <a:prstGeom prst="rect">
            <a:avLst/>
          </a:prstGeom>
        </p:spPr>
      </p:pic>
      <p:sp>
        <p:nvSpPr>
          <p:cNvPr id="21" name="TextBox 20">
            <a:extLst>
              <a:ext uri="{FF2B5EF4-FFF2-40B4-BE49-F238E27FC236}">
                <a16:creationId xmlns:a16="http://schemas.microsoft.com/office/drawing/2014/main" id="{A3211103-6AB7-4C1D-87B2-7B3C40AE251A}"/>
              </a:ext>
            </a:extLst>
          </p:cNvPr>
          <p:cNvSpPr txBox="1"/>
          <p:nvPr/>
        </p:nvSpPr>
        <p:spPr>
          <a:xfrm>
            <a:off x="2103482" y="2687503"/>
            <a:ext cx="4663389" cy="1092607"/>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Visual Studio</a:t>
            </a:r>
          </a:p>
          <a:p>
            <a:pPr>
              <a:lnSpc>
                <a:spcPct val="90000"/>
              </a:lnSpc>
              <a:spcAft>
                <a:spcPts val="600"/>
              </a:spcAft>
            </a:pPr>
            <a:r>
              <a:rPr lang="en-US" sz="2000" dirty="0">
                <a:gradFill>
                  <a:gsLst>
                    <a:gs pos="2917">
                      <a:schemeClr val="tx1"/>
                    </a:gs>
                    <a:gs pos="30000">
                      <a:schemeClr val="tx1"/>
                    </a:gs>
                  </a:gsLst>
                  <a:lin ang="5400000" scaled="0"/>
                </a:gradFill>
              </a:rPr>
              <a:t>Windows</a:t>
            </a:r>
          </a:p>
        </p:txBody>
      </p:sp>
      <p:sp>
        <p:nvSpPr>
          <p:cNvPr id="22" name="TextBox 21">
            <a:extLst>
              <a:ext uri="{FF2B5EF4-FFF2-40B4-BE49-F238E27FC236}">
                <a16:creationId xmlns:a16="http://schemas.microsoft.com/office/drawing/2014/main" id="{6D236743-B05F-457D-A1EF-7592B6860F99}"/>
              </a:ext>
            </a:extLst>
          </p:cNvPr>
          <p:cNvSpPr txBox="1"/>
          <p:nvPr/>
        </p:nvSpPr>
        <p:spPr>
          <a:xfrm>
            <a:off x="2103482" y="3872591"/>
            <a:ext cx="4663389" cy="1092607"/>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Visual Studio for Mac</a:t>
            </a:r>
          </a:p>
          <a:p>
            <a:pPr>
              <a:lnSpc>
                <a:spcPct val="90000"/>
              </a:lnSpc>
              <a:spcAft>
                <a:spcPts val="600"/>
              </a:spcAft>
            </a:pPr>
            <a:r>
              <a:rPr lang="en-US" sz="2000" dirty="0">
                <a:gradFill>
                  <a:gsLst>
                    <a:gs pos="2917">
                      <a:schemeClr val="tx1"/>
                    </a:gs>
                    <a:gs pos="30000">
                      <a:schemeClr val="tx1"/>
                    </a:gs>
                  </a:gsLst>
                  <a:lin ang="5400000" scaled="0"/>
                </a:gradFill>
              </a:rPr>
              <a:t>macOS</a:t>
            </a:r>
          </a:p>
        </p:txBody>
      </p:sp>
      <p:sp>
        <p:nvSpPr>
          <p:cNvPr id="23" name="TextBox 22">
            <a:extLst>
              <a:ext uri="{FF2B5EF4-FFF2-40B4-BE49-F238E27FC236}">
                <a16:creationId xmlns:a16="http://schemas.microsoft.com/office/drawing/2014/main" id="{BF2A7AE8-ECC1-4D72-8132-552818EC10F3}"/>
              </a:ext>
            </a:extLst>
          </p:cNvPr>
          <p:cNvSpPr txBox="1"/>
          <p:nvPr/>
        </p:nvSpPr>
        <p:spPr>
          <a:xfrm>
            <a:off x="2103482" y="5121419"/>
            <a:ext cx="4663389" cy="1092607"/>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Visual Studio Code</a:t>
            </a:r>
          </a:p>
          <a:p>
            <a:pPr>
              <a:lnSpc>
                <a:spcPct val="90000"/>
              </a:lnSpc>
              <a:spcAft>
                <a:spcPts val="600"/>
              </a:spcAft>
            </a:pPr>
            <a:r>
              <a:rPr lang="en-US" sz="2000" dirty="0">
                <a:gradFill>
                  <a:gsLst>
                    <a:gs pos="2917">
                      <a:schemeClr val="tx1"/>
                    </a:gs>
                    <a:gs pos="30000">
                      <a:schemeClr val="tx1"/>
                    </a:gs>
                  </a:gsLst>
                  <a:lin ang="5400000" scaled="0"/>
                </a:gradFill>
              </a:rPr>
              <a:t>Windows, macOS, Linux</a:t>
            </a:r>
          </a:p>
        </p:txBody>
      </p:sp>
    </p:spTree>
    <p:extLst>
      <p:ext uri="{BB962C8B-B14F-4D97-AF65-F5344CB8AC3E}">
        <p14:creationId xmlns:p14="http://schemas.microsoft.com/office/powerpoint/2010/main" val="29842123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with </a:t>
            </a:r>
            <a:br>
              <a:rPr lang="en-US" dirty="0"/>
            </a:br>
            <a:r>
              <a:rPr lang="en-US" dirty="0"/>
              <a:t>.NET Core</a:t>
            </a:r>
          </a:p>
        </p:txBody>
      </p:sp>
    </p:spTree>
    <p:extLst>
      <p:ext uri="{BB962C8B-B14F-4D97-AF65-F5344CB8AC3E}">
        <p14:creationId xmlns:p14="http://schemas.microsoft.com/office/powerpoint/2010/main" val="2445328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.NET Core Command Line Interface (CLI)</a:t>
            </a:r>
          </a:p>
        </p:txBody>
      </p:sp>
      <p:sp>
        <p:nvSpPr>
          <p:cNvPr id="5" name="Text Placeholder 4"/>
          <p:cNvSpPr>
            <a:spLocks noGrp="1"/>
          </p:cNvSpPr>
          <p:nvPr>
            <p:ph type="body" sz="quarter" idx="10"/>
          </p:nvPr>
        </p:nvSpPr>
        <p:spPr>
          <a:xfrm>
            <a:off x="274637" y="1221157"/>
            <a:ext cx="12344329" cy="5669244"/>
          </a:xfrm>
        </p:spPr>
        <p:txBody>
          <a:bodyPr/>
          <a:lstStyle/>
          <a:p>
            <a:endParaRPr lang="en-US" dirty="0"/>
          </a:p>
          <a:p>
            <a:r>
              <a:rPr lang="en-US" dirty="0"/>
              <a:t>&gt; dotnet new console </a:t>
            </a:r>
            <a:r>
              <a:rPr lang="en-US" dirty="0">
                <a:solidFill>
                  <a:srgbClr val="00B050"/>
                </a:solidFill>
              </a:rPr>
              <a:t>// creates new project</a:t>
            </a:r>
          </a:p>
          <a:p>
            <a:r>
              <a:rPr lang="en-US" dirty="0"/>
              <a:t>&gt; dotnet restore </a:t>
            </a:r>
            <a:r>
              <a:rPr lang="en-US" dirty="0">
                <a:solidFill>
                  <a:srgbClr val="00B050"/>
                </a:solidFill>
              </a:rPr>
              <a:t>// restore </a:t>
            </a:r>
            <a:r>
              <a:rPr lang="en-US" dirty="0" err="1">
                <a:solidFill>
                  <a:srgbClr val="00B050"/>
                </a:solidFill>
              </a:rPr>
              <a:t>NuGet</a:t>
            </a:r>
            <a:r>
              <a:rPr lang="en-US" dirty="0">
                <a:solidFill>
                  <a:srgbClr val="00B050"/>
                </a:solidFill>
              </a:rPr>
              <a:t> dependencies</a:t>
            </a:r>
          </a:p>
          <a:p>
            <a:r>
              <a:rPr lang="en-US" dirty="0"/>
              <a:t>&gt; dotnet build </a:t>
            </a:r>
            <a:r>
              <a:rPr lang="en-US" dirty="0">
                <a:solidFill>
                  <a:srgbClr val="00B050"/>
                </a:solidFill>
              </a:rPr>
              <a:t>// builds your source into </a:t>
            </a:r>
            <a:r>
              <a:rPr lang="en-US" dirty="0" err="1">
                <a:solidFill>
                  <a:srgbClr val="00B050"/>
                </a:solidFill>
              </a:rPr>
              <a:t>dlls</a:t>
            </a:r>
            <a:endParaRPr lang="en-US" dirty="0">
              <a:solidFill>
                <a:srgbClr val="00B050"/>
              </a:solidFill>
            </a:endParaRPr>
          </a:p>
          <a:p>
            <a:r>
              <a:rPr lang="en-US" dirty="0"/>
              <a:t>&gt; </a:t>
            </a:r>
            <a:r>
              <a:rPr lang="en-US" dirty="0" err="1"/>
              <a:t>dotnet</a:t>
            </a:r>
            <a:r>
              <a:rPr lang="en-US" dirty="0"/>
              <a:t> path-to/yourapp.dll </a:t>
            </a:r>
            <a:r>
              <a:rPr lang="en-US" dirty="0">
                <a:solidFill>
                  <a:srgbClr val="00B050"/>
                </a:solidFill>
              </a:rPr>
              <a:t>//loads and runs</a:t>
            </a:r>
          </a:p>
          <a:p>
            <a:r>
              <a:rPr lang="en-US" dirty="0"/>
              <a:t>&gt; </a:t>
            </a:r>
            <a:r>
              <a:rPr lang="en-US" dirty="0" err="1"/>
              <a:t>dotnet</a:t>
            </a:r>
            <a:r>
              <a:rPr lang="en-US" dirty="0"/>
              <a:t> run </a:t>
            </a:r>
            <a:r>
              <a:rPr lang="en-US" dirty="0">
                <a:solidFill>
                  <a:srgbClr val="00B050"/>
                </a:solidFill>
              </a:rPr>
              <a:t>// same thing as the last 2 lines</a:t>
            </a:r>
          </a:p>
          <a:p>
            <a:r>
              <a:rPr lang="en-US" dirty="0"/>
              <a:t>&gt; </a:t>
            </a:r>
            <a:r>
              <a:rPr lang="en-US" dirty="0" err="1"/>
              <a:t>dotnet</a:t>
            </a:r>
            <a:r>
              <a:rPr lang="en-US" dirty="0"/>
              <a:t> add </a:t>
            </a:r>
            <a:r>
              <a:rPr lang="en-US" dirty="0">
                <a:solidFill>
                  <a:srgbClr val="00B050"/>
                </a:solidFill>
              </a:rPr>
              <a:t>// add package or project references</a:t>
            </a:r>
            <a:endParaRPr lang="en-US" dirty="0"/>
          </a:p>
          <a:p>
            <a:r>
              <a:rPr lang="en-US" dirty="0"/>
              <a:t>&gt; </a:t>
            </a:r>
            <a:r>
              <a:rPr lang="en-US" dirty="0" err="1"/>
              <a:t>dotnet</a:t>
            </a:r>
            <a:r>
              <a:rPr lang="en-US" dirty="0"/>
              <a:t> test </a:t>
            </a:r>
            <a:r>
              <a:rPr lang="en-US" dirty="0">
                <a:solidFill>
                  <a:srgbClr val="00B050"/>
                </a:solidFill>
              </a:rPr>
              <a:t>// runs your </a:t>
            </a:r>
            <a:r>
              <a:rPr lang="en-US" dirty="0" err="1">
                <a:solidFill>
                  <a:srgbClr val="00B050"/>
                </a:solidFill>
              </a:rPr>
              <a:t>tests;reports</a:t>
            </a:r>
            <a:r>
              <a:rPr lang="en-US" dirty="0">
                <a:solidFill>
                  <a:srgbClr val="00B050"/>
                </a:solidFill>
              </a:rPr>
              <a:t> pass/fail</a:t>
            </a:r>
          </a:p>
          <a:p>
            <a:r>
              <a:rPr lang="en-US" dirty="0"/>
              <a:t>&gt; </a:t>
            </a:r>
            <a:r>
              <a:rPr lang="en-US" dirty="0" err="1"/>
              <a:t>dotnet</a:t>
            </a:r>
            <a:r>
              <a:rPr lang="en-US" dirty="0"/>
              <a:t> publish </a:t>
            </a:r>
            <a:r>
              <a:rPr lang="en-US" dirty="0">
                <a:solidFill>
                  <a:srgbClr val="00B050"/>
                </a:solidFill>
              </a:rPr>
              <a:t>// prepares app for distribution</a:t>
            </a:r>
          </a:p>
          <a:p>
            <a:r>
              <a:rPr lang="en-US" dirty="0"/>
              <a:t>&gt; </a:t>
            </a:r>
            <a:r>
              <a:rPr lang="en-US" dirty="0" err="1"/>
              <a:t>dotnet</a:t>
            </a:r>
            <a:r>
              <a:rPr lang="en-US" dirty="0"/>
              <a:t> pack </a:t>
            </a:r>
            <a:r>
              <a:rPr lang="en-US" dirty="0">
                <a:solidFill>
                  <a:srgbClr val="00B050"/>
                </a:solidFill>
              </a:rPr>
              <a:t>// packages library as </a:t>
            </a:r>
            <a:r>
              <a:rPr lang="en-US" dirty="0" err="1">
                <a:solidFill>
                  <a:srgbClr val="00B050"/>
                </a:solidFill>
              </a:rPr>
              <a:t>NuGet</a:t>
            </a:r>
            <a:r>
              <a:rPr lang="en-US" dirty="0">
                <a:solidFill>
                  <a:srgbClr val="00B050"/>
                </a:solidFill>
              </a:rPr>
              <a:t> package</a:t>
            </a:r>
            <a:endParaRPr lang="mr-IN" dirty="0">
              <a:solidFill>
                <a:srgbClr val="00B050"/>
              </a:solidFill>
            </a:endParaRPr>
          </a:p>
        </p:txBody>
      </p:sp>
    </p:spTree>
    <p:extLst>
      <p:ext uri="{BB962C8B-B14F-4D97-AF65-F5344CB8AC3E}">
        <p14:creationId xmlns:p14="http://schemas.microsoft.com/office/powerpoint/2010/main" val="130114316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BCC229-676F-4422-93A8-C73EF5E98A7C}"/>
              </a:ext>
            </a:extLst>
          </p:cNvPr>
          <p:cNvSpPr>
            <a:spLocks noGrp="1"/>
          </p:cNvSpPr>
          <p:nvPr>
            <p:ph type="title"/>
          </p:nvPr>
        </p:nvSpPr>
        <p:spPr/>
        <p:txBody>
          <a:bodyPr/>
          <a:lstStyle/>
          <a:p>
            <a:r>
              <a:rPr lang="en-US" dirty="0"/>
              <a:t>Introductions</a:t>
            </a:r>
          </a:p>
        </p:txBody>
      </p:sp>
      <p:sp>
        <p:nvSpPr>
          <p:cNvPr id="5" name="Text Placeholder 4">
            <a:extLst>
              <a:ext uri="{FF2B5EF4-FFF2-40B4-BE49-F238E27FC236}">
                <a16:creationId xmlns:a16="http://schemas.microsoft.com/office/drawing/2014/main" id="{E7928510-4909-4FEC-8D22-1298E81260FE}"/>
              </a:ext>
            </a:extLst>
          </p:cNvPr>
          <p:cNvSpPr>
            <a:spLocks noGrp="1"/>
          </p:cNvSpPr>
          <p:nvPr>
            <p:ph type="body" sz="quarter" idx="10"/>
          </p:nvPr>
        </p:nvSpPr>
        <p:spPr>
          <a:xfrm>
            <a:off x="274638" y="1212850"/>
            <a:ext cx="11887200" cy="5232202"/>
          </a:xfrm>
        </p:spPr>
        <p:txBody>
          <a:bodyPr/>
          <a:lstStyle/>
          <a:p>
            <a:r>
              <a:rPr lang="en-US" dirty="0"/>
              <a:t>How many of you are new to .NET?</a:t>
            </a:r>
          </a:p>
          <a:p>
            <a:r>
              <a:rPr lang="en-US" dirty="0"/>
              <a:t>How many of you are new to ASP.NET?</a:t>
            </a:r>
          </a:p>
          <a:p>
            <a:r>
              <a:rPr lang="en-US" dirty="0"/>
              <a:t>How many of you are familiar with ASP.NET MVC?</a:t>
            </a:r>
          </a:p>
          <a:p>
            <a:r>
              <a:rPr lang="en-US" dirty="0"/>
              <a:t>How many of you were there when .NET 1.0 was released?</a:t>
            </a:r>
          </a:p>
          <a:p>
            <a:r>
              <a:rPr lang="en-US" dirty="0"/>
              <a:t>How many of you primarily write in C#? VB? F#? Java? JavaScript? Python? Ruby? Erlang? Something else?</a:t>
            </a:r>
          </a:p>
          <a:p>
            <a:endParaRPr lang="en-US" dirty="0"/>
          </a:p>
        </p:txBody>
      </p:sp>
    </p:spTree>
    <p:extLst>
      <p:ext uri="{BB962C8B-B14F-4D97-AF65-F5344CB8AC3E}">
        <p14:creationId xmlns:p14="http://schemas.microsoft.com/office/powerpoint/2010/main" val="4138707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D35B1C-37AD-4573-A81C-26C2591BB03A}"/>
              </a:ext>
            </a:extLst>
          </p:cNvPr>
          <p:cNvSpPr>
            <a:spLocks noGrp="1"/>
          </p:cNvSpPr>
          <p:nvPr>
            <p:ph type="title"/>
          </p:nvPr>
        </p:nvSpPr>
        <p:spPr/>
        <p:txBody>
          <a:bodyPr/>
          <a:lstStyle/>
          <a:p>
            <a:r>
              <a:rPr lang="en-US" dirty="0"/>
              <a:t>ASP.NET Core</a:t>
            </a:r>
          </a:p>
        </p:txBody>
      </p:sp>
      <p:sp>
        <p:nvSpPr>
          <p:cNvPr id="5" name="Text Placeholder 4">
            <a:extLst>
              <a:ext uri="{FF2B5EF4-FFF2-40B4-BE49-F238E27FC236}">
                <a16:creationId xmlns:a16="http://schemas.microsoft.com/office/drawing/2014/main" id="{D9524885-0066-45E4-8DA1-7B1A250592C3}"/>
              </a:ext>
            </a:extLst>
          </p:cNvPr>
          <p:cNvSpPr>
            <a:spLocks noGrp="1"/>
          </p:cNvSpPr>
          <p:nvPr>
            <p:ph type="body" sz="quarter" idx="10"/>
          </p:nvPr>
        </p:nvSpPr>
        <p:spPr>
          <a:xfrm>
            <a:off x="274638" y="1212850"/>
            <a:ext cx="11887200" cy="5139869"/>
          </a:xfrm>
        </p:spPr>
        <p:txBody>
          <a:bodyPr/>
          <a:lstStyle/>
          <a:p>
            <a:r>
              <a:rPr lang="en-US" dirty="0"/>
              <a:t>Fast &amp; lightweight web framework built for .NET Core</a:t>
            </a:r>
          </a:p>
          <a:p>
            <a:r>
              <a:rPr lang="en-US" dirty="0"/>
              <a:t>Build modern web apps</a:t>
            </a:r>
          </a:p>
          <a:p>
            <a:pPr lvl="1"/>
            <a:r>
              <a:rPr lang="en-US" dirty="0"/>
              <a:t>MVC apps, Web APIs, SPAs, mobile apps, microservices, docker, real-time (future)</a:t>
            </a:r>
          </a:p>
          <a:p>
            <a:r>
              <a:rPr lang="en-US" dirty="0"/>
              <a:t>Integrates seamless with Azure cloud services</a:t>
            </a:r>
          </a:p>
          <a:p>
            <a:pPr lvl="1"/>
            <a:r>
              <a:rPr lang="en-US" dirty="0"/>
              <a:t>Azure App Services, SQL Azure, Azure Key Vault, Azure Application Insights, Azure Active Directory, etc.</a:t>
            </a:r>
          </a:p>
          <a:p>
            <a:pPr lvl="1"/>
            <a:r>
              <a:rPr lang="en-US" dirty="0"/>
              <a:t>Or run it on premise, on Google App Engine, on AWS, etc.</a:t>
            </a:r>
          </a:p>
          <a:p>
            <a:r>
              <a:rPr lang="en-US" dirty="0"/>
              <a:t>Powerful security features</a:t>
            </a:r>
          </a:p>
          <a:p>
            <a:pPr lvl="1"/>
            <a:r>
              <a:rPr lang="en-US" dirty="0"/>
              <a:t>HTTPS, identity, data protection, OpenID Connect, JWT, CORS, 2-factor </a:t>
            </a:r>
            <a:r>
              <a:rPr lang="en-US" dirty="0" err="1"/>
              <a:t>auth</a:t>
            </a:r>
            <a:r>
              <a:rPr lang="en-US" dirty="0"/>
              <a:t>, social logins</a:t>
            </a:r>
          </a:p>
          <a:p>
            <a:r>
              <a:rPr lang="en-US" dirty="0"/>
              <a:t>Simple composable infrastructure</a:t>
            </a:r>
          </a:p>
          <a:p>
            <a:pPr lvl="1"/>
            <a:r>
              <a:rPr lang="en-US" dirty="0"/>
              <a:t>Dependency injection, middleware, configuration, logging, localization, routing, session, error handling</a:t>
            </a:r>
          </a:p>
        </p:txBody>
      </p:sp>
    </p:spTree>
    <p:extLst>
      <p:ext uri="{BB962C8B-B14F-4D97-AF65-F5344CB8AC3E}">
        <p14:creationId xmlns:p14="http://schemas.microsoft.com/office/powerpoint/2010/main" val="71156157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with ASP.NET Core</a:t>
            </a:r>
          </a:p>
        </p:txBody>
      </p:sp>
    </p:spTree>
    <p:extLst>
      <p:ext uri="{BB962C8B-B14F-4D97-AF65-F5344CB8AC3E}">
        <p14:creationId xmlns:p14="http://schemas.microsoft.com/office/powerpoint/2010/main" val="27485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69C9B-3167-46CE-A71C-07F5B938E96F}"/>
              </a:ext>
            </a:extLst>
          </p:cNvPr>
          <p:cNvSpPr>
            <a:spLocks noGrp="1"/>
          </p:cNvSpPr>
          <p:nvPr>
            <p:ph type="title"/>
          </p:nvPr>
        </p:nvSpPr>
        <p:spPr/>
        <p:txBody>
          <a:bodyPr/>
          <a:lstStyle/>
          <a:p>
            <a:r>
              <a:rPr lang="en-US" dirty="0"/>
              <a:t>Try it!</a:t>
            </a:r>
            <a:br>
              <a:rPr lang="en-US" dirty="0"/>
            </a:br>
            <a:r>
              <a:rPr lang="en-US" dirty="0"/>
              <a:t>Lab #1</a:t>
            </a:r>
          </a:p>
        </p:txBody>
      </p:sp>
    </p:spTree>
    <p:extLst>
      <p:ext uri="{BB962C8B-B14F-4D97-AF65-F5344CB8AC3E}">
        <p14:creationId xmlns:p14="http://schemas.microsoft.com/office/powerpoint/2010/main" val="20781631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0E1DF1-EA26-45D7-A531-501CC4476D9F}"/>
              </a:ext>
            </a:extLst>
          </p:cNvPr>
          <p:cNvSpPr>
            <a:spLocks noGrp="1"/>
          </p:cNvSpPr>
          <p:nvPr>
            <p:ph type="title"/>
          </p:nvPr>
        </p:nvSpPr>
        <p:spPr/>
        <p:txBody>
          <a:bodyPr/>
          <a:lstStyle/>
          <a:p>
            <a:r>
              <a:rPr lang="en-US" dirty="0"/>
              <a:t>ASP.NET Core basics</a:t>
            </a:r>
          </a:p>
        </p:txBody>
      </p:sp>
      <p:sp>
        <p:nvSpPr>
          <p:cNvPr id="4" name="Text Placeholder 3">
            <a:extLst>
              <a:ext uri="{FF2B5EF4-FFF2-40B4-BE49-F238E27FC236}">
                <a16:creationId xmlns:a16="http://schemas.microsoft.com/office/drawing/2014/main" id="{48A6AF3B-A456-4212-87FE-2811EF104DD3}"/>
              </a:ext>
            </a:extLst>
          </p:cNvPr>
          <p:cNvSpPr>
            <a:spLocks noGrp="1"/>
          </p:cNvSpPr>
          <p:nvPr>
            <p:ph type="body" sz="quarter" idx="10"/>
          </p:nvPr>
        </p:nvSpPr>
        <p:spPr>
          <a:xfrm>
            <a:off x="274638" y="1212850"/>
            <a:ext cx="11887200" cy="3447098"/>
          </a:xfrm>
        </p:spPr>
        <p:txBody>
          <a:bodyPr/>
          <a:lstStyle/>
          <a:p>
            <a:r>
              <a:rPr lang="en-US" dirty="0"/>
              <a:t>Hosting</a:t>
            </a:r>
          </a:p>
          <a:p>
            <a:r>
              <a:rPr lang="en-US" dirty="0"/>
              <a:t>Middleware</a:t>
            </a:r>
          </a:p>
          <a:p>
            <a:r>
              <a:rPr lang="en-US" dirty="0"/>
              <a:t>Dependency Injection</a:t>
            </a:r>
          </a:p>
          <a:p>
            <a:r>
              <a:rPr lang="en-US" dirty="0"/>
              <a:t>Configuration</a:t>
            </a:r>
          </a:p>
          <a:p>
            <a:r>
              <a:rPr lang="en-US" dirty="0"/>
              <a:t>Logging</a:t>
            </a:r>
          </a:p>
        </p:txBody>
      </p:sp>
    </p:spTree>
    <p:extLst>
      <p:ext uri="{BB962C8B-B14F-4D97-AF65-F5344CB8AC3E}">
        <p14:creationId xmlns:p14="http://schemas.microsoft.com/office/powerpoint/2010/main" val="41968422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Configuring hosting properties</a:t>
            </a:r>
          </a:p>
        </p:txBody>
      </p:sp>
      <p:sp>
        <p:nvSpPr>
          <p:cNvPr id="5" name="Text Placeholder 4"/>
          <p:cNvSpPr>
            <a:spLocks noGrp="1"/>
          </p:cNvSpPr>
          <p:nvPr>
            <p:ph type="body" sz="quarter" idx="10"/>
          </p:nvPr>
        </p:nvSpPr>
        <p:spPr>
          <a:xfrm>
            <a:off x="274638" y="1212850"/>
            <a:ext cx="11887200" cy="5478423"/>
          </a:xfrm>
        </p:spPr>
        <p:txBody>
          <a:bodyPr/>
          <a:lstStyle/>
          <a:p>
            <a:r>
              <a:rPr lang="en-US" dirty="0"/>
              <a:t>Server</a:t>
            </a:r>
          </a:p>
          <a:p>
            <a:r>
              <a:rPr lang="en-US" dirty="0"/>
              <a:t>Server URLs</a:t>
            </a:r>
          </a:p>
          <a:p>
            <a:r>
              <a:rPr lang="en-US" dirty="0"/>
              <a:t>Startup</a:t>
            </a:r>
          </a:p>
          <a:p>
            <a:r>
              <a:rPr lang="en-US" dirty="0"/>
              <a:t>Content root</a:t>
            </a:r>
          </a:p>
          <a:p>
            <a:r>
              <a:rPr lang="en-US" dirty="0"/>
              <a:t>Web root</a:t>
            </a:r>
          </a:p>
          <a:p>
            <a:r>
              <a:rPr lang="en-US" dirty="0"/>
              <a:t>Environment</a:t>
            </a:r>
          </a:p>
          <a:p>
            <a:r>
              <a:rPr lang="en-US" dirty="0"/>
              <a:t>Application name</a:t>
            </a:r>
          </a:p>
          <a:p>
            <a:endParaRPr lang="en-US" dirty="0"/>
          </a:p>
        </p:txBody>
      </p:sp>
    </p:spTree>
    <p:extLst>
      <p:ext uri="{BB962C8B-B14F-4D97-AF65-F5344CB8AC3E}">
        <p14:creationId xmlns:p14="http://schemas.microsoft.com/office/powerpoint/2010/main" val="265283479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Hosting</a:t>
            </a:r>
          </a:p>
        </p:txBody>
      </p:sp>
      <p:sp>
        <p:nvSpPr>
          <p:cNvPr id="5" name="Text Placeholder 4"/>
          <p:cNvSpPr>
            <a:spLocks noGrp="1"/>
          </p:cNvSpPr>
          <p:nvPr>
            <p:ph type="body" sz="quarter" idx="10"/>
          </p:nvPr>
        </p:nvSpPr>
        <p:spPr>
          <a:xfrm>
            <a:off x="274638" y="1212850"/>
            <a:ext cx="11887200" cy="2905411"/>
          </a:xfrm>
        </p:spPr>
        <p:txBody>
          <a:bodyPr/>
          <a:lstStyle/>
          <a:p>
            <a:r>
              <a:rPr lang="en-US" dirty="0"/>
              <a:t>Kestrel is not yet hardened for internet facing traffic</a:t>
            </a:r>
          </a:p>
          <a:p>
            <a:r>
              <a:rPr lang="en-US" dirty="0"/>
              <a:t>Run Kestrel behind a mature reverse proxy</a:t>
            </a:r>
          </a:p>
          <a:p>
            <a:pPr lvl="1"/>
            <a:r>
              <a:rPr lang="en-US" dirty="0"/>
              <a:t>Ex IIS, Nginx, Apache, </a:t>
            </a:r>
            <a:r>
              <a:rPr lang="en-US"/>
              <a:t>etc.</a:t>
            </a:r>
            <a:endParaRPr lang="en-US" dirty="0"/>
          </a:p>
          <a:p>
            <a:pPr lvl="1"/>
            <a:endParaRPr lang="en-US" dirty="0"/>
          </a:p>
          <a:p>
            <a:endParaRPr lang="en-US" dirty="0"/>
          </a:p>
        </p:txBody>
      </p:sp>
      <p:sp>
        <p:nvSpPr>
          <p:cNvPr id="24" name="Cloud 23"/>
          <p:cNvSpPr/>
          <p:nvPr/>
        </p:nvSpPr>
        <p:spPr bwMode="auto">
          <a:xfrm>
            <a:off x="1417637" y="3961319"/>
            <a:ext cx="2667000" cy="1676400"/>
          </a:xfrm>
          <a:prstGeom prst="cloud">
            <a:avLst/>
          </a:prstGeom>
          <a:solidFill>
            <a:schemeClr val="bg1">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Internet</a:t>
            </a:r>
          </a:p>
        </p:txBody>
      </p:sp>
      <p:sp>
        <p:nvSpPr>
          <p:cNvPr id="25" name="Oval 24"/>
          <p:cNvSpPr/>
          <p:nvPr/>
        </p:nvSpPr>
        <p:spPr bwMode="auto">
          <a:xfrm>
            <a:off x="7752053" y="3199408"/>
            <a:ext cx="1285583" cy="1285583"/>
          </a:xfrm>
          <a:prstGeom prst="ellipse">
            <a:avLst/>
          </a:prstGeom>
          <a:solidFill>
            <a:schemeClr val="accent5"/>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Kestrel</a:t>
            </a:r>
          </a:p>
        </p:txBody>
      </p:sp>
      <p:sp>
        <p:nvSpPr>
          <p:cNvPr id="26" name="Rectangle 25"/>
          <p:cNvSpPr/>
          <p:nvPr/>
        </p:nvSpPr>
        <p:spPr bwMode="auto">
          <a:xfrm>
            <a:off x="5536323" y="3116262"/>
            <a:ext cx="1371600" cy="3352800"/>
          </a:xfrm>
          <a:prstGeom prst="rect">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Proxy</a:t>
            </a:r>
          </a:p>
        </p:txBody>
      </p:sp>
      <p:sp>
        <p:nvSpPr>
          <p:cNvPr id="27" name="Oval 26"/>
          <p:cNvSpPr/>
          <p:nvPr/>
        </p:nvSpPr>
        <p:spPr bwMode="auto">
          <a:xfrm>
            <a:off x="9193923" y="4205967"/>
            <a:ext cx="1285583" cy="1285583"/>
          </a:xfrm>
          <a:prstGeom prst="ellipse">
            <a:avLst/>
          </a:prstGeom>
          <a:solidFill>
            <a:schemeClr val="accent5"/>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Kestrel</a:t>
            </a:r>
          </a:p>
        </p:txBody>
      </p:sp>
      <p:sp>
        <p:nvSpPr>
          <p:cNvPr id="28" name="Right Arrow 18"/>
          <p:cNvSpPr/>
          <p:nvPr/>
        </p:nvSpPr>
        <p:spPr bwMode="auto">
          <a:xfrm>
            <a:off x="4383506" y="3504375"/>
            <a:ext cx="838200" cy="2590288"/>
          </a:xfrm>
          <a:prstGeom prst="rightArrow">
            <a:avLst>
              <a:gd name="adj1" fmla="val 73692"/>
              <a:gd name="adj2" fmla="val 4138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Left-Right Arrow 20"/>
          <p:cNvSpPr/>
          <p:nvPr/>
        </p:nvSpPr>
        <p:spPr bwMode="auto">
          <a:xfrm>
            <a:off x="6984123" y="3725862"/>
            <a:ext cx="685800" cy="235457"/>
          </a:xfrm>
          <a:prstGeom prst="leftRightArrow">
            <a:avLst/>
          </a:prstGeom>
          <a:solidFill>
            <a:schemeClr val="accent4">
              <a:lumMod val="60000"/>
              <a:lumOff val="40000"/>
            </a:schemeClr>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Left-Right Arrow 21"/>
          <p:cNvSpPr/>
          <p:nvPr/>
        </p:nvSpPr>
        <p:spPr bwMode="auto">
          <a:xfrm>
            <a:off x="7038133" y="4731029"/>
            <a:ext cx="2031380" cy="237744"/>
          </a:xfrm>
          <a:prstGeom prst="leftRightArrow">
            <a:avLst/>
          </a:prstGeom>
          <a:solidFill>
            <a:schemeClr val="accent4">
              <a:lumMod val="60000"/>
              <a:lumOff val="40000"/>
            </a:schemeClr>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p:cNvSpPr/>
          <p:nvPr/>
        </p:nvSpPr>
        <p:spPr bwMode="auto">
          <a:xfrm>
            <a:off x="7752053" y="5183479"/>
            <a:ext cx="1285583" cy="1285583"/>
          </a:xfrm>
          <a:prstGeom prst="ellipse">
            <a:avLst/>
          </a:prstGeom>
          <a:solidFill>
            <a:schemeClr val="accent5"/>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Kestrel</a:t>
            </a:r>
          </a:p>
        </p:txBody>
      </p:sp>
      <p:sp>
        <p:nvSpPr>
          <p:cNvPr id="32" name="Left-Right Arrow 24"/>
          <p:cNvSpPr/>
          <p:nvPr/>
        </p:nvSpPr>
        <p:spPr bwMode="auto">
          <a:xfrm>
            <a:off x="6984123" y="5709933"/>
            <a:ext cx="685800" cy="235457"/>
          </a:xfrm>
          <a:prstGeom prst="leftRightArrow">
            <a:avLst/>
          </a:prstGeom>
          <a:solidFill>
            <a:schemeClr val="accent4">
              <a:lumMod val="60000"/>
              <a:lumOff val="40000"/>
            </a:schemeClr>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0578583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Request handling</a:t>
            </a:r>
          </a:p>
        </p:txBody>
      </p:sp>
      <p:sp>
        <p:nvSpPr>
          <p:cNvPr id="3" name="Text Placeholder 2"/>
          <p:cNvSpPr>
            <a:spLocks noGrp="1"/>
          </p:cNvSpPr>
          <p:nvPr>
            <p:ph type="body" sz="quarter" idx="10"/>
          </p:nvPr>
        </p:nvSpPr>
        <p:spPr>
          <a:xfrm>
            <a:off x="274638" y="1212850"/>
            <a:ext cx="11887200" cy="3914918"/>
          </a:xfrm>
        </p:spPr>
        <p:txBody>
          <a:bodyPr/>
          <a:lstStyle/>
          <a:p>
            <a:r>
              <a:rPr lang="en-US" dirty="0"/>
              <a:t>Request handling pipeline defined in startup</a:t>
            </a:r>
          </a:p>
          <a:p>
            <a:r>
              <a:rPr lang="en-US" dirty="0"/>
              <a:t>Use middleware to process requests</a:t>
            </a:r>
          </a:p>
          <a:p>
            <a:r>
              <a:rPr lang="en-US" dirty="0"/>
              <a:t>Built </a:t>
            </a:r>
            <a:r>
              <a:rPr lang="en-US" dirty="0" err="1"/>
              <a:t>RequestDelegate</a:t>
            </a:r>
            <a:r>
              <a:rPr lang="en-US" dirty="0"/>
              <a:t> used to handle all requests</a:t>
            </a:r>
          </a:p>
          <a:p>
            <a:r>
              <a:rPr lang="en-US" dirty="0"/>
              <a:t>Lots of built-in middleware</a:t>
            </a:r>
          </a:p>
          <a:p>
            <a:pPr lvl="1"/>
            <a:r>
              <a:rPr lang="en-US" dirty="0"/>
              <a:t>Routing, authentication, static files, diagnostics, error handling, session, CORS, localization, custom</a:t>
            </a:r>
          </a:p>
          <a:p>
            <a:pPr lvl="1"/>
            <a:endParaRPr lang="en-US" dirty="0"/>
          </a:p>
        </p:txBody>
      </p:sp>
    </p:spTree>
    <p:extLst>
      <p:ext uri="{BB962C8B-B14F-4D97-AF65-F5344CB8AC3E}">
        <p14:creationId xmlns:p14="http://schemas.microsoft.com/office/powerpoint/2010/main" val="199538675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RequestDelegate</a:t>
            </a:r>
            <a:endParaRPr lang="en-US" dirty="0"/>
          </a:p>
        </p:txBody>
      </p:sp>
      <p:sp>
        <p:nvSpPr>
          <p:cNvPr id="5" name="Text Placeholder 4"/>
          <p:cNvSpPr>
            <a:spLocks noGrp="1"/>
          </p:cNvSpPr>
          <p:nvPr>
            <p:ph type="body" sz="quarter" idx="10"/>
          </p:nvPr>
        </p:nvSpPr>
        <p:spPr>
          <a:xfrm>
            <a:off x="274638" y="1216152"/>
            <a:ext cx="11887199" cy="1046440"/>
          </a:xfrm>
        </p:spPr>
        <p:txBody>
          <a:bodyPr/>
          <a:lstStyle/>
          <a:p>
            <a:endParaRPr lang="en-US" sz="2800" dirty="0"/>
          </a:p>
          <a:p>
            <a:r>
              <a:rPr lang="en-US" sz="2800" dirty="0">
                <a:solidFill>
                  <a:srgbClr val="A71D5D"/>
                </a:solidFill>
              </a:rPr>
              <a:t>public</a:t>
            </a:r>
            <a:r>
              <a:rPr lang="en-US" sz="2800" dirty="0">
                <a:solidFill>
                  <a:srgbClr val="333333"/>
                </a:solidFill>
              </a:rPr>
              <a:t> </a:t>
            </a:r>
            <a:r>
              <a:rPr lang="en-US" sz="2800" dirty="0">
                <a:solidFill>
                  <a:srgbClr val="A71D5D"/>
                </a:solidFill>
              </a:rPr>
              <a:t>delegate</a:t>
            </a:r>
            <a:r>
              <a:rPr lang="en-US" sz="2800" dirty="0">
                <a:solidFill>
                  <a:srgbClr val="333333"/>
                </a:solidFill>
              </a:rPr>
              <a:t> Task </a:t>
            </a:r>
            <a:r>
              <a:rPr lang="en-US" sz="2800" dirty="0" err="1">
                <a:solidFill>
                  <a:srgbClr val="333333"/>
                </a:solidFill>
              </a:rPr>
              <a:t>RequestDelegate</a:t>
            </a:r>
            <a:r>
              <a:rPr lang="en-US" sz="2800" dirty="0">
                <a:solidFill>
                  <a:srgbClr val="333333"/>
                </a:solidFill>
              </a:rPr>
              <a:t>(</a:t>
            </a:r>
            <a:r>
              <a:rPr lang="en-US" sz="2800" dirty="0" err="1">
                <a:solidFill>
                  <a:srgbClr val="333333"/>
                </a:solidFill>
              </a:rPr>
              <a:t>HttpContext</a:t>
            </a:r>
            <a:r>
              <a:rPr lang="en-US" sz="2800" dirty="0">
                <a:solidFill>
                  <a:srgbClr val="333333"/>
                </a:solidFill>
              </a:rPr>
              <a:t> context);</a:t>
            </a:r>
            <a:endParaRPr lang="en-US" sz="2800" dirty="0"/>
          </a:p>
        </p:txBody>
      </p:sp>
    </p:spTree>
    <p:extLst>
      <p:ext uri="{BB962C8B-B14F-4D97-AF65-F5344CB8AC3E}">
        <p14:creationId xmlns:p14="http://schemas.microsoft.com/office/powerpoint/2010/main" val="2445480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Middleware</a:t>
            </a:r>
          </a:p>
        </p:txBody>
      </p:sp>
      <p:sp>
        <p:nvSpPr>
          <p:cNvPr id="5" name="Rectangle: Rounded Corners 4"/>
          <p:cNvSpPr/>
          <p:nvPr/>
        </p:nvSpPr>
        <p:spPr bwMode="auto">
          <a:xfrm>
            <a:off x="3551237" y="1439862"/>
            <a:ext cx="2286000" cy="5029200"/>
          </a:xfrm>
          <a:prstGeom prst="round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Middleware1</a:t>
            </a:r>
          </a:p>
        </p:txBody>
      </p:sp>
      <p:sp>
        <p:nvSpPr>
          <p:cNvPr id="6" name="Rectangle: Rounded Corners 5"/>
          <p:cNvSpPr/>
          <p:nvPr/>
        </p:nvSpPr>
        <p:spPr bwMode="auto">
          <a:xfrm>
            <a:off x="6218237" y="1439862"/>
            <a:ext cx="2286000" cy="5029200"/>
          </a:xfrm>
          <a:prstGeom prst="round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Middleware2</a:t>
            </a:r>
          </a:p>
        </p:txBody>
      </p:sp>
      <p:sp>
        <p:nvSpPr>
          <p:cNvPr id="7" name="Rectangle: Rounded Corners 6"/>
          <p:cNvSpPr/>
          <p:nvPr/>
        </p:nvSpPr>
        <p:spPr bwMode="auto">
          <a:xfrm>
            <a:off x="8885237" y="1439862"/>
            <a:ext cx="2286000" cy="5029200"/>
          </a:xfrm>
          <a:prstGeom prst="round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Middleware3</a:t>
            </a:r>
          </a:p>
        </p:txBody>
      </p:sp>
      <p:sp>
        <p:nvSpPr>
          <p:cNvPr id="8" name="Rectangle: Folded Corner 7"/>
          <p:cNvSpPr/>
          <p:nvPr/>
        </p:nvSpPr>
        <p:spPr bwMode="auto">
          <a:xfrm>
            <a:off x="731837" y="2220430"/>
            <a:ext cx="1600200" cy="914400"/>
          </a:xfrm>
          <a:prstGeom prst="foldedCorner">
            <a:avLst/>
          </a:prstGeom>
          <a:solidFill>
            <a:schemeClr val="accent5"/>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Request</a:t>
            </a:r>
          </a:p>
        </p:txBody>
      </p:sp>
      <p:sp>
        <p:nvSpPr>
          <p:cNvPr id="9" name="Rectangle: Folded Corner 8"/>
          <p:cNvSpPr/>
          <p:nvPr/>
        </p:nvSpPr>
        <p:spPr bwMode="auto">
          <a:xfrm>
            <a:off x="710141" y="5173662"/>
            <a:ext cx="1600200" cy="914400"/>
          </a:xfrm>
          <a:prstGeom prst="foldedCorner">
            <a:avLst/>
          </a:prstGeom>
          <a:solidFill>
            <a:schemeClr val="accent5"/>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Response</a:t>
            </a:r>
          </a:p>
        </p:txBody>
      </p:sp>
      <p:sp>
        <p:nvSpPr>
          <p:cNvPr id="12" name="TextBox 11"/>
          <p:cNvSpPr txBox="1"/>
          <p:nvPr/>
        </p:nvSpPr>
        <p:spPr>
          <a:xfrm>
            <a:off x="9006133" y="3000998"/>
            <a:ext cx="1183657"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logic</a:t>
            </a:r>
          </a:p>
        </p:txBody>
      </p:sp>
      <p:grpSp>
        <p:nvGrpSpPr>
          <p:cNvPr id="21" name="Group 20"/>
          <p:cNvGrpSpPr/>
          <p:nvPr/>
        </p:nvGrpSpPr>
        <p:grpSpPr>
          <a:xfrm>
            <a:off x="3657600" y="2089339"/>
            <a:ext cx="1183657" cy="1026923"/>
            <a:chOff x="3657600" y="2089339"/>
            <a:chExt cx="1183657" cy="1026923"/>
          </a:xfrm>
        </p:grpSpPr>
        <p:sp>
          <p:nvSpPr>
            <p:cNvPr id="10" name="TextBox 9"/>
            <p:cNvSpPr txBox="1"/>
            <p:nvPr/>
          </p:nvSpPr>
          <p:spPr>
            <a:xfrm>
              <a:off x="3657600" y="2089339"/>
              <a:ext cx="1183657"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logic</a:t>
              </a:r>
            </a:p>
          </p:txBody>
        </p:sp>
        <p:sp>
          <p:nvSpPr>
            <p:cNvPr id="13" name="TextBox 12"/>
            <p:cNvSpPr txBox="1"/>
            <p:nvPr/>
          </p:nvSpPr>
          <p:spPr>
            <a:xfrm>
              <a:off x="3657600" y="2543798"/>
              <a:ext cx="1063433"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next();</a:t>
              </a:r>
            </a:p>
          </p:txBody>
        </p:sp>
      </p:grpSp>
      <p:sp>
        <p:nvSpPr>
          <p:cNvPr id="15" name="TextBox 14"/>
          <p:cNvSpPr txBox="1"/>
          <p:nvPr/>
        </p:nvSpPr>
        <p:spPr>
          <a:xfrm>
            <a:off x="9006133" y="3503434"/>
            <a:ext cx="1847109"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more logic</a:t>
            </a:r>
          </a:p>
        </p:txBody>
      </p:sp>
      <p:sp>
        <p:nvSpPr>
          <p:cNvPr id="17" name="TextBox 16"/>
          <p:cNvSpPr txBox="1"/>
          <p:nvPr/>
        </p:nvSpPr>
        <p:spPr>
          <a:xfrm>
            <a:off x="6280706" y="4184265"/>
            <a:ext cx="1847109"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more logic</a:t>
            </a:r>
          </a:p>
        </p:txBody>
      </p:sp>
      <p:sp>
        <p:nvSpPr>
          <p:cNvPr id="18" name="TextBox 17"/>
          <p:cNvSpPr txBox="1"/>
          <p:nvPr/>
        </p:nvSpPr>
        <p:spPr>
          <a:xfrm>
            <a:off x="3657600" y="4856107"/>
            <a:ext cx="1847109"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more logic</a:t>
            </a:r>
          </a:p>
        </p:txBody>
      </p:sp>
      <p:sp>
        <p:nvSpPr>
          <p:cNvPr id="19" name="Arrow: Right 18"/>
          <p:cNvSpPr/>
          <p:nvPr/>
        </p:nvSpPr>
        <p:spPr bwMode="auto">
          <a:xfrm>
            <a:off x="4744049" y="2716523"/>
            <a:ext cx="1474188" cy="227013"/>
          </a:xfrm>
          <a:prstGeom prst="rightArrow">
            <a:avLst/>
          </a:prstGeom>
          <a:solidFill>
            <a:schemeClr val="accent5">
              <a:lumMod val="60000"/>
              <a:lumOff val="40000"/>
            </a:schemeClr>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Arrow: Right 19"/>
          <p:cNvSpPr/>
          <p:nvPr/>
        </p:nvSpPr>
        <p:spPr bwMode="auto">
          <a:xfrm>
            <a:off x="7390721" y="3173723"/>
            <a:ext cx="1474188" cy="227013"/>
          </a:xfrm>
          <a:prstGeom prst="rightArrow">
            <a:avLst/>
          </a:prstGeom>
          <a:solidFill>
            <a:schemeClr val="accent5">
              <a:lumMod val="60000"/>
              <a:lumOff val="40000"/>
            </a:schemeClr>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3" name="Group 22"/>
          <p:cNvGrpSpPr/>
          <p:nvPr/>
        </p:nvGrpSpPr>
        <p:grpSpPr>
          <a:xfrm>
            <a:off x="6294437" y="2546539"/>
            <a:ext cx="1183657" cy="1026923"/>
            <a:chOff x="3657600" y="2089339"/>
            <a:chExt cx="1183657" cy="1026923"/>
          </a:xfrm>
        </p:grpSpPr>
        <p:sp>
          <p:nvSpPr>
            <p:cNvPr id="24" name="TextBox 23"/>
            <p:cNvSpPr txBox="1"/>
            <p:nvPr/>
          </p:nvSpPr>
          <p:spPr>
            <a:xfrm>
              <a:off x="3657600" y="2089339"/>
              <a:ext cx="1183657"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logic</a:t>
              </a:r>
            </a:p>
          </p:txBody>
        </p:sp>
        <p:sp>
          <p:nvSpPr>
            <p:cNvPr id="25" name="TextBox 24"/>
            <p:cNvSpPr txBox="1"/>
            <p:nvPr/>
          </p:nvSpPr>
          <p:spPr>
            <a:xfrm>
              <a:off x="3657600" y="2543798"/>
              <a:ext cx="1063433"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next();</a:t>
              </a:r>
            </a:p>
          </p:txBody>
        </p:sp>
      </p:grpSp>
      <p:sp>
        <p:nvSpPr>
          <p:cNvPr id="26" name="Arrow: Bent 25"/>
          <p:cNvSpPr/>
          <p:nvPr/>
        </p:nvSpPr>
        <p:spPr bwMode="auto">
          <a:xfrm flipH="1" flipV="1">
            <a:off x="8500998" y="4075898"/>
            <a:ext cx="1456953" cy="553726"/>
          </a:xfrm>
          <a:prstGeom prst="bentArrow">
            <a:avLst/>
          </a:prstGeom>
          <a:solidFill>
            <a:schemeClr val="accent5">
              <a:lumMod val="60000"/>
              <a:lumOff val="40000"/>
            </a:schemeClr>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 name="Arrow: Bent 26"/>
          <p:cNvSpPr/>
          <p:nvPr/>
        </p:nvSpPr>
        <p:spPr bwMode="auto">
          <a:xfrm flipH="1" flipV="1">
            <a:off x="5867865" y="4752010"/>
            <a:ext cx="1456953" cy="553726"/>
          </a:xfrm>
          <a:prstGeom prst="bentArrow">
            <a:avLst/>
          </a:prstGeom>
          <a:solidFill>
            <a:schemeClr val="accent5">
              <a:lumMod val="60000"/>
              <a:lumOff val="40000"/>
            </a:schemeClr>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 name="Arrow: Bent 27"/>
          <p:cNvSpPr/>
          <p:nvPr/>
        </p:nvSpPr>
        <p:spPr bwMode="auto">
          <a:xfrm flipH="1" flipV="1">
            <a:off x="2484437" y="5458136"/>
            <a:ext cx="2201332" cy="553726"/>
          </a:xfrm>
          <a:prstGeom prst="bentArrow">
            <a:avLst/>
          </a:prstGeom>
          <a:solidFill>
            <a:schemeClr val="accent5">
              <a:lumMod val="60000"/>
              <a:lumOff val="40000"/>
            </a:schemeClr>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Arrow: Right 28"/>
          <p:cNvSpPr/>
          <p:nvPr/>
        </p:nvSpPr>
        <p:spPr bwMode="auto">
          <a:xfrm>
            <a:off x="2560637" y="2279648"/>
            <a:ext cx="960120" cy="264149"/>
          </a:xfrm>
          <a:prstGeom prst="rightArrow">
            <a:avLst/>
          </a:prstGeom>
          <a:solidFill>
            <a:schemeClr val="accent5">
              <a:lumMod val="60000"/>
              <a:lumOff val="40000"/>
            </a:schemeClr>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73805526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Middleware</a:t>
            </a:r>
          </a:p>
        </p:txBody>
      </p:sp>
      <p:sp>
        <p:nvSpPr>
          <p:cNvPr id="5" name="Text Placeholder 4"/>
          <p:cNvSpPr>
            <a:spLocks noGrp="1"/>
          </p:cNvSpPr>
          <p:nvPr>
            <p:ph type="body" sz="quarter" idx="10"/>
          </p:nvPr>
        </p:nvSpPr>
        <p:spPr>
          <a:xfrm>
            <a:off x="274638" y="1216152"/>
            <a:ext cx="11887199" cy="1605055"/>
          </a:xfrm>
        </p:spPr>
        <p:txBody>
          <a:bodyPr/>
          <a:lstStyle/>
          <a:p>
            <a:endParaRPr lang="en-US" sz="2800" dirty="0"/>
          </a:p>
          <a:p>
            <a:r>
              <a:rPr lang="en-US" sz="2800" dirty="0" err="1"/>
              <a:t>app.Use</a:t>
            </a:r>
            <a:r>
              <a:rPr lang="en-US" sz="2800" dirty="0"/>
              <a:t>(</a:t>
            </a:r>
            <a:r>
              <a:rPr lang="en-US" sz="2800" dirty="0" err="1"/>
              <a:t>Func</a:t>
            </a:r>
            <a:r>
              <a:rPr lang="en-US" sz="2800" dirty="0"/>
              <a:t>&lt;</a:t>
            </a:r>
            <a:r>
              <a:rPr lang="en-US" sz="2800" dirty="0" err="1"/>
              <a:t>RequestDelegate</a:t>
            </a:r>
            <a:r>
              <a:rPr lang="en-US" sz="2800" dirty="0"/>
              <a:t>, </a:t>
            </a:r>
            <a:r>
              <a:rPr lang="en-US" sz="2800" dirty="0" err="1"/>
              <a:t>RequestDelegate</a:t>
            </a:r>
            <a:r>
              <a:rPr lang="en-US" sz="2800" dirty="0"/>
              <a:t>&gt; middleware);</a:t>
            </a:r>
            <a:endParaRPr lang="en-US" dirty="0"/>
          </a:p>
          <a:p>
            <a:endParaRPr lang="en-US" dirty="0"/>
          </a:p>
        </p:txBody>
      </p:sp>
    </p:spTree>
    <p:extLst>
      <p:ext uri="{BB962C8B-B14F-4D97-AF65-F5344CB8AC3E}">
        <p14:creationId xmlns:p14="http://schemas.microsoft.com/office/powerpoint/2010/main" val="4937290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09323-563D-426D-B2F9-9E542F84D0DA}"/>
              </a:ext>
            </a:extLst>
          </p:cNvPr>
          <p:cNvSpPr>
            <a:spLocks noGrp="1"/>
          </p:cNvSpPr>
          <p:nvPr>
            <p:ph type="title"/>
          </p:nvPr>
        </p:nvSpPr>
        <p:spPr/>
        <p:txBody>
          <a:bodyPr/>
          <a:lstStyle/>
          <a:p>
            <a:r>
              <a:rPr lang="en-US" dirty="0"/>
              <a:t>Outline</a:t>
            </a:r>
          </a:p>
        </p:txBody>
      </p:sp>
      <p:graphicFrame>
        <p:nvGraphicFramePr>
          <p:cNvPr id="4" name="Table 3">
            <a:extLst>
              <a:ext uri="{FF2B5EF4-FFF2-40B4-BE49-F238E27FC236}">
                <a16:creationId xmlns:a16="http://schemas.microsoft.com/office/drawing/2014/main" id="{CD949439-4252-4F7C-8C1E-9A218AAF67C5}"/>
              </a:ext>
            </a:extLst>
          </p:cNvPr>
          <p:cNvGraphicFramePr>
            <a:graphicFrameLocks noGrp="1"/>
          </p:cNvGraphicFramePr>
          <p:nvPr>
            <p:extLst>
              <p:ext uri="{D42A27DB-BD31-4B8C-83A1-F6EECF244321}">
                <p14:modId xmlns:p14="http://schemas.microsoft.com/office/powerpoint/2010/main" val="4116693425"/>
              </p:ext>
            </p:extLst>
          </p:nvPr>
        </p:nvGraphicFramePr>
        <p:xfrm>
          <a:off x="1554848" y="1212849"/>
          <a:ext cx="9732464" cy="5119024"/>
        </p:xfrm>
        <a:graphic>
          <a:graphicData uri="http://schemas.openxmlformats.org/drawingml/2006/table">
            <a:tbl>
              <a:tblPr firstRow="1" firstCol="1" bandRow="1"/>
              <a:tblGrid>
                <a:gridCol w="1925729">
                  <a:extLst>
                    <a:ext uri="{9D8B030D-6E8A-4147-A177-3AD203B41FA5}">
                      <a16:colId xmlns:a16="http://schemas.microsoft.com/office/drawing/2014/main" val="82359080"/>
                    </a:ext>
                  </a:extLst>
                </a:gridCol>
                <a:gridCol w="3834302">
                  <a:extLst>
                    <a:ext uri="{9D8B030D-6E8A-4147-A177-3AD203B41FA5}">
                      <a16:colId xmlns:a16="http://schemas.microsoft.com/office/drawing/2014/main" val="2472890717"/>
                    </a:ext>
                  </a:extLst>
                </a:gridCol>
                <a:gridCol w="2925156">
                  <a:extLst>
                    <a:ext uri="{9D8B030D-6E8A-4147-A177-3AD203B41FA5}">
                      <a16:colId xmlns:a16="http://schemas.microsoft.com/office/drawing/2014/main" val="3315934810"/>
                    </a:ext>
                  </a:extLst>
                </a:gridCol>
                <a:gridCol w="1047277">
                  <a:extLst>
                    <a:ext uri="{9D8B030D-6E8A-4147-A177-3AD203B41FA5}">
                      <a16:colId xmlns:a16="http://schemas.microsoft.com/office/drawing/2014/main" val="91311838"/>
                    </a:ext>
                  </a:extLst>
                </a:gridCol>
              </a:tblGrid>
              <a:tr h="257306">
                <a:tc>
                  <a:txBody>
                    <a:bodyPr/>
                    <a:lstStyle/>
                    <a:p>
                      <a:pPr marL="0" marR="0">
                        <a:lnSpc>
                          <a:spcPct val="107000"/>
                        </a:lnSpc>
                        <a:spcBef>
                          <a:spcPts val="0"/>
                        </a:spcBef>
                        <a:spcAft>
                          <a:spcPts val="0"/>
                        </a:spcAft>
                      </a:pPr>
                      <a:r>
                        <a:rPr lang="en-US" sz="15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Time</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0"/>
                        </a:spcAft>
                      </a:pPr>
                      <a:r>
                        <a:rPr lang="en-US" sz="15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Title</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0"/>
                        </a:spcAft>
                      </a:pPr>
                      <a:r>
                        <a:rPr lang="en-US" sz="15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Summary</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135761616"/>
                  </a:ext>
                </a:extLst>
              </a:tr>
              <a:tr h="510096">
                <a:tc>
                  <a:txBody>
                    <a:bodyPr/>
                    <a:lstStyle/>
                    <a:p>
                      <a:pPr marL="0" marR="0">
                        <a:lnSpc>
                          <a:spcPct val="107000"/>
                        </a:lnSpc>
                        <a:spcBef>
                          <a:spcPts val="0"/>
                        </a:spcBef>
                        <a:spcAft>
                          <a:spcPts val="0"/>
                        </a:spcAft>
                      </a:pPr>
                      <a:r>
                        <a:rPr lang="en-US" sz="15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9:00 AM - 9:30 AM</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Session #1: Introduction to the .NET Core SDK</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nSpc>
                          <a:spcPct val="107000"/>
                        </a:lnSpc>
                      </a:pPr>
                      <a:endParaRPr lang="en-US" sz="1500">
                        <a:effectLst/>
                        <a:latin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07000"/>
                        </a:lnSpc>
                        <a:spcBef>
                          <a:spcPts val="0"/>
                        </a:spcBef>
                        <a:spcAft>
                          <a:spcPts val="0"/>
                        </a:spcAft>
                      </a:pP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331896610"/>
                  </a:ext>
                </a:extLst>
              </a:tr>
              <a:tr h="257306">
                <a:tc>
                  <a:txBody>
                    <a:bodyPr/>
                    <a:lstStyle/>
                    <a:p>
                      <a:pPr marL="0" marR="0">
                        <a:lnSpc>
                          <a:spcPct val="107000"/>
                        </a:lnSpc>
                        <a:spcBef>
                          <a:spcPts val="0"/>
                        </a:spcBef>
                        <a:spcAft>
                          <a:spcPts val="0"/>
                        </a:spcAft>
                      </a:pPr>
                      <a:r>
                        <a:rPr lang="en-US" sz="15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9:30 AM - 10:00 AM</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Session #3: ASP.NET Core Basics</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nSpc>
                          <a:spcPct val="107000"/>
                        </a:lnSpc>
                      </a:pPr>
                      <a:endParaRPr lang="en-US" sz="1500">
                        <a:effectLst/>
                        <a:latin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544915202"/>
                  </a:ext>
                </a:extLst>
              </a:tr>
              <a:tr h="510096">
                <a:tc>
                  <a:txBody>
                    <a:bodyPr/>
                    <a:lstStyle/>
                    <a:p>
                      <a:pPr marL="0" marR="0">
                        <a:lnSpc>
                          <a:spcPct val="107000"/>
                        </a:lnSpc>
                        <a:spcBef>
                          <a:spcPts val="0"/>
                        </a:spcBef>
                        <a:spcAft>
                          <a:spcPts val="0"/>
                        </a:spcAft>
                      </a:pPr>
                      <a:r>
                        <a:rPr lang="en-US" sz="15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10:00 AM - 10:45 AM</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07000"/>
                        </a:lnSpc>
                        <a:spcBef>
                          <a:spcPts val="0"/>
                        </a:spcBef>
                        <a:spcAft>
                          <a:spcPts val="0"/>
                        </a:spcAft>
                      </a:pPr>
                      <a:r>
                        <a:rPr lang="en-US" sz="15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Lab #1, #3, #4, #5</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Get bits installed, create first app, ASP.NET Core basics</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nSpc>
                          <a:spcPct val="107000"/>
                        </a:lnSpc>
                      </a:pPr>
                      <a:endParaRPr lang="en-US" sz="1500">
                        <a:effectLst/>
                        <a:latin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4012673953"/>
                  </a:ext>
                </a:extLst>
              </a:tr>
              <a:tr h="510096">
                <a:tc>
                  <a:txBody>
                    <a:bodyPr/>
                    <a:lstStyle/>
                    <a:p>
                      <a:pPr marL="0" marR="0">
                        <a:lnSpc>
                          <a:spcPct val="107000"/>
                        </a:lnSpc>
                        <a:spcBef>
                          <a:spcPts val="0"/>
                        </a:spcBef>
                        <a:spcAft>
                          <a:spcPts val="0"/>
                        </a:spcAft>
                      </a:pPr>
                      <a:r>
                        <a:rPr lang="en-US" sz="15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10:45 AM - 11:00 AM</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Break</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nSpc>
                          <a:spcPct val="107000"/>
                        </a:lnSpc>
                      </a:pPr>
                      <a:endParaRPr lang="en-US" sz="1500">
                        <a:effectLst/>
                        <a:latin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nSpc>
                          <a:spcPct val="107000"/>
                        </a:lnSpc>
                      </a:pPr>
                      <a:endParaRPr lang="en-US" sz="1500">
                        <a:effectLst/>
                        <a:latin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571675067"/>
                  </a:ext>
                </a:extLst>
              </a:tr>
              <a:tr h="510096">
                <a:tc>
                  <a:txBody>
                    <a:bodyPr/>
                    <a:lstStyle/>
                    <a:p>
                      <a:pPr marL="0" marR="0">
                        <a:lnSpc>
                          <a:spcPct val="107000"/>
                        </a:lnSpc>
                        <a:spcBef>
                          <a:spcPts val="0"/>
                        </a:spcBef>
                        <a:spcAft>
                          <a:spcPts val="0"/>
                        </a:spcAft>
                      </a:pPr>
                      <a:r>
                        <a:rPr lang="en-US" sz="15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11:00 AM - 11:30 AM</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Session #2: MVC Applications with ASP.NET Core</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nSpc>
                          <a:spcPct val="107000"/>
                        </a:lnSpc>
                      </a:pPr>
                      <a:endParaRPr lang="en-US" sz="1500">
                        <a:effectLst/>
                        <a:latin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07000"/>
                        </a:lnSpc>
                        <a:spcBef>
                          <a:spcPts val="0"/>
                        </a:spcBef>
                        <a:spcAft>
                          <a:spcPts val="0"/>
                        </a:spcAft>
                      </a:pP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2120643990"/>
                  </a:ext>
                </a:extLst>
              </a:tr>
              <a:tr h="510096">
                <a:tc>
                  <a:txBody>
                    <a:bodyPr/>
                    <a:lstStyle/>
                    <a:p>
                      <a:pPr marL="0" marR="0">
                        <a:lnSpc>
                          <a:spcPct val="107000"/>
                        </a:lnSpc>
                        <a:spcBef>
                          <a:spcPts val="0"/>
                        </a:spcBef>
                        <a:spcAft>
                          <a:spcPts val="0"/>
                        </a:spcAft>
                      </a:pPr>
                      <a:r>
                        <a:rPr lang="en-US" sz="15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11:30 AM - 12:15 PM</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Lab #2</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MVC basics</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nSpc>
                          <a:spcPct val="107000"/>
                        </a:lnSpc>
                      </a:pPr>
                      <a:endParaRPr lang="en-US" sz="1500">
                        <a:effectLst/>
                        <a:latin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920566239"/>
                  </a:ext>
                </a:extLst>
              </a:tr>
              <a:tr h="257306">
                <a:tc>
                  <a:txBody>
                    <a:bodyPr/>
                    <a:lstStyle/>
                    <a:p>
                      <a:pPr marL="0" marR="0">
                        <a:lnSpc>
                          <a:spcPct val="107000"/>
                        </a:lnSpc>
                        <a:spcBef>
                          <a:spcPts val="0"/>
                        </a:spcBef>
                        <a:spcAft>
                          <a:spcPts val="0"/>
                        </a:spcAft>
                      </a:pPr>
                      <a:r>
                        <a:rPr lang="en-US" sz="15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12:15 PM - 1:15 PM</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Lunch</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nSpc>
                          <a:spcPct val="107000"/>
                        </a:lnSpc>
                      </a:pPr>
                      <a:endParaRPr lang="en-US" sz="1500">
                        <a:effectLst/>
                        <a:latin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nSpc>
                          <a:spcPct val="107000"/>
                        </a:lnSpc>
                      </a:pPr>
                      <a:endParaRPr lang="en-US" sz="1500">
                        <a:effectLst/>
                        <a:latin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3351730494"/>
                  </a:ext>
                </a:extLst>
              </a:tr>
              <a:tr h="257306">
                <a:tc>
                  <a:txBody>
                    <a:bodyPr/>
                    <a:lstStyle/>
                    <a:p>
                      <a:pPr marL="0" marR="0">
                        <a:lnSpc>
                          <a:spcPct val="107000"/>
                        </a:lnSpc>
                        <a:spcBef>
                          <a:spcPts val="0"/>
                        </a:spcBef>
                        <a:spcAft>
                          <a:spcPts val="0"/>
                        </a:spcAft>
                      </a:pPr>
                      <a:r>
                        <a:rPr lang="en-US" sz="15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1:15 PM - 1:30 PM</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Session #6: Razor, Tag Helpers</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nSpc>
                          <a:spcPct val="107000"/>
                        </a:lnSpc>
                      </a:pPr>
                      <a:endParaRPr lang="en-US" sz="1500">
                        <a:effectLst/>
                        <a:latin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627750005"/>
                  </a:ext>
                </a:extLst>
              </a:tr>
              <a:tr h="257306">
                <a:tc>
                  <a:txBody>
                    <a:bodyPr/>
                    <a:lstStyle/>
                    <a:p>
                      <a:pPr marL="0" marR="0">
                        <a:lnSpc>
                          <a:spcPct val="107000"/>
                        </a:lnSpc>
                        <a:spcBef>
                          <a:spcPts val="0"/>
                        </a:spcBef>
                        <a:spcAft>
                          <a:spcPts val="0"/>
                        </a:spcAft>
                      </a:pPr>
                      <a:r>
                        <a:rPr lang="en-US" sz="15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1:30 PM - 2:00 PM</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Lab #6</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Working with Tag Helpers</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nSpc>
                          <a:spcPct val="107000"/>
                        </a:lnSpc>
                      </a:pPr>
                      <a:endParaRPr lang="en-US" sz="1500">
                        <a:effectLst/>
                        <a:latin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2821201235"/>
                  </a:ext>
                </a:extLst>
              </a:tr>
              <a:tr h="257306">
                <a:tc>
                  <a:txBody>
                    <a:bodyPr/>
                    <a:lstStyle/>
                    <a:p>
                      <a:pPr marL="0" marR="0">
                        <a:lnSpc>
                          <a:spcPct val="107000"/>
                        </a:lnSpc>
                        <a:spcBef>
                          <a:spcPts val="0"/>
                        </a:spcBef>
                        <a:spcAft>
                          <a:spcPts val="0"/>
                        </a:spcAft>
                      </a:pPr>
                      <a:r>
                        <a:rPr lang="en-US" sz="15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2:00 PM - 2:30 PM</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Break</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nSpc>
                          <a:spcPct val="107000"/>
                        </a:lnSpc>
                      </a:pPr>
                      <a:endParaRPr lang="en-US" sz="1500">
                        <a:effectLst/>
                        <a:latin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nSpc>
                          <a:spcPct val="107000"/>
                        </a:lnSpc>
                      </a:pPr>
                      <a:endParaRPr lang="en-US" sz="1500">
                        <a:effectLst/>
                        <a:latin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194426286"/>
                  </a:ext>
                </a:extLst>
              </a:tr>
              <a:tr h="257306">
                <a:tc>
                  <a:txBody>
                    <a:bodyPr/>
                    <a:lstStyle/>
                    <a:p>
                      <a:pPr marL="0" marR="0">
                        <a:lnSpc>
                          <a:spcPct val="107000"/>
                        </a:lnSpc>
                        <a:spcBef>
                          <a:spcPts val="0"/>
                        </a:spcBef>
                        <a:spcAft>
                          <a:spcPts val="0"/>
                        </a:spcAft>
                      </a:pPr>
                      <a:r>
                        <a:rPr lang="en-US" sz="15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2:30 PM - 3:15 PM</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Session #7 &amp; #8: Web APIs &amp; deploy to Azure</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nSpc>
                          <a:spcPct val="107000"/>
                        </a:lnSpc>
                      </a:pPr>
                      <a:endParaRPr lang="en-US" sz="1500">
                        <a:effectLst/>
                        <a:latin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07000"/>
                        </a:lnSpc>
                        <a:spcBef>
                          <a:spcPts val="0"/>
                        </a:spcBef>
                        <a:spcAft>
                          <a:spcPts val="0"/>
                        </a:spcAft>
                      </a:pP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1201640868"/>
                  </a:ext>
                </a:extLst>
              </a:tr>
              <a:tr h="510096">
                <a:tc>
                  <a:txBody>
                    <a:bodyPr/>
                    <a:lstStyle/>
                    <a:p>
                      <a:pPr marL="0" marR="0">
                        <a:lnSpc>
                          <a:spcPct val="107000"/>
                        </a:lnSpc>
                        <a:spcBef>
                          <a:spcPts val="0"/>
                        </a:spcBef>
                        <a:spcAft>
                          <a:spcPts val="0"/>
                        </a:spcAft>
                      </a:pPr>
                      <a:r>
                        <a:rPr lang="en-US" sz="15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3:15 PM - 3:45 PM</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Lab #7 &amp; #8</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MVC Web API and Deploy app to azure</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nSpc>
                          <a:spcPct val="107000"/>
                        </a:lnSpc>
                      </a:pPr>
                      <a:endParaRPr lang="en-US" sz="1500">
                        <a:effectLst/>
                        <a:latin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68738672"/>
                  </a:ext>
                </a:extLst>
              </a:tr>
              <a:tr h="257306">
                <a:tc>
                  <a:txBody>
                    <a:bodyPr/>
                    <a:lstStyle/>
                    <a:p>
                      <a:pPr marL="0" marR="0">
                        <a:lnSpc>
                          <a:spcPct val="107000"/>
                        </a:lnSpc>
                        <a:spcBef>
                          <a:spcPts val="0"/>
                        </a:spcBef>
                        <a:spcAft>
                          <a:spcPts val="0"/>
                        </a:spcAft>
                      </a:pPr>
                      <a:r>
                        <a:rPr lang="en-US" sz="15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3:45 PM - 4:00 PM</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Summary &amp; Conclusion</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nSpc>
                          <a:spcPct val="107000"/>
                        </a:lnSpc>
                      </a:pPr>
                      <a:endParaRPr lang="en-US" sz="1500">
                        <a:effectLst/>
                        <a:latin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nSpc>
                          <a:spcPct val="107000"/>
                        </a:lnSpc>
                      </a:pPr>
                      <a:endParaRPr lang="en-US" sz="1500" dirty="0">
                        <a:effectLst/>
                        <a:latin typeface="Calibri" panose="020F0502020204030204" pitchFamily="34" charset="0"/>
                        <a:cs typeface="Times New Roman" panose="02020603050405020304" pitchFamily="18" charset="0"/>
                      </a:endParaRPr>
                    </a:p>
                  </a:txBody>
                  <a:tcPr marL="97506" marR="9750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3545419946"/>
                  </a:ext>
                </a:extLst>
              </a:tr>
            </a:tbl>
          </a:graphicData>
        </a:graphic>
      </p:graphicFrame>
    </p:spTree>
    <p:extLst>
      <p:ext uri="{BB962C8B-B14F-4D97-AF65-F5344CB8AC3E}">
        <p14:creationId xmlns:p14="http://schemas.microsoft.com/office/powerpoint/2010/main" val="156971784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Middleware</a:t>
            </a:r>
          </a:p>
        </p:txBody>
      </p:sp>
      <p:sp>
        <p:nvSpPr>
          <p:cNvPr id="3" name="Text Placeholder 2"/>
          <p:cNvSpPr>
            <a:spLocks noGrp="1"/>
          </p:cNvSpPr>
          <p:nvPr>
            <p:ph type="body" sz="quarter" idx="10"/>
          </p:nvPr>
        </p:nvSpPr>
        <p:spPr>
          <a:xfrm>
            <a:off x="274638" y="1216152"/>
            <a:ext cx="11887199" cy="4945969"/>
          </a:xfrm>
        </p:spPr>
        <p:txBody>
          <a:bodyPr/>
          <a:lstStyle/>
          <a:p>
            <a:endParaRPr lang="en-US" sz="2600" dirty="0"/>
          </a:p>
          <a:p>
            <a:pPr lvl="0">
              <a:buClr>
                <a:srgbClr val="FFFFFF"/>
              </a:buClr>
            </a:pPr>
            <a:r>
              <a:rPr lang="en-US" sz="2600" dirty="0">
                <a:solidFill>
                  <a:srgbClr val="A71D5D"/>
                </a:solidFill>
              </a:rPr>
              <a:t>public</a:t>
            </a:r>
            <a:r>
              <a:rPr lang="en-US" sz="2600" dirty="0"/>
              <a:t> </a:t>
            </a:r>
            <a:r>
              <a:rPr lang="en-US" sz="2600" dirty="0">
                <a:solidFill>
                  <a:srgbClr val="A71D5D"/>
                </a:solidFill>
              </a:rPr>
              <a:t>class</a:t>
            </a:r>
            <a:r>
              <a:rPr lang="en-US" sz="2600" dirty="0"/>
              <a:t> </a:t>
            </a:r>
            <a:r>
              <a:rPr lang="en-US" sz="2600" dirty="0" err="1"/>
              <a:t>MyMiddleware</a:t>
            </a:r>
            <a:endParaRPr lang="en-US" sz="2600" dirty="0"/>
          </a:p>
          <a:p>
            <a:pPr lvl="0">
              <a:buClr>
                <a:srgbClr val="FFFFFF"/>
              </a:buClr>
            </a:pPr>
            <a:r>
              <a:rPr lang="en-US" sz="2600" dirty="0"/>
              <a:t>{</a:t>
            </a:r>
          </a:p>
          <a:p>
            <a:pPr lvl="0">
              <a:buClr>
                <a:srgbClr val="FFFFFF"/>
              </a:buClr>
            </a:pPr>
            <a:r>
              <a:rPr lang="en-US" sz="2600" dirty="0"/>
              <a:t>    </a:t>
            </a:r>
            <a:r>
              <a:rPr lang="en-US" sz="2600" dirty="0">
                <a:solidFill>
                  <a:srgbClr val="A71D5D"/>
                </a:solidFill>
              </a:rPr>
              <a:t>public</a:t>
            </a:r>
            <a:r>
              <a:rPr lang="en-US" sz="2600" dirty="0"/>
              <a:t> </a:t>
            </a:r>
            <a:r>
              <a:rPr lang="en-US" sz="2600" dirty="0" err="1"/>
              <a:t>MyMiddleware</a:t>
            </a:r>
            <a:r>
              <a:rPr lang="en-US" sz="2600" dirty="0"/>
              <a:t>(</a:t>
            </a:r>
            <a:r>
              <a:rPr lang="en-US" sz="2600" dirty="0" err="1"/>
              <a:t>RequestDelegate</a:t>
            </a:r>
            <a:r>
              <a:rPr lang="en-US" sz="2600" dirty="0"/>
              <a:t> next, …) { … }</a:t>
            </a:r>
          </a:p>
          <a:p>
            <a:pPr lvl="0">
              <a:buClr>
                <a:srgbClr val="FFFFFF"/>
              </a:buClr>
            </a:pPr>
            <a:endParaRPr lang="en-US" sz="2600" dirty="0"/>
          </a:p>
          <a:p>
            <a:pPr lvl="0">
              <a:buClr>
                <a:srgbClr val="FFFFFF"/>
              </a:buClr>
            </a:pPr>
            <a:r>
              <a:rPr lang="en-US" sz="2600" dirty="0"/>
              <a:t>    </a:t>
            </a:r>
            <a:r>
              <a:rPr lang="en-US" sz="2600" dirty="0">
                <a:solidFill>
                  <a:srgbClr val="A71D5D"/>
                </a:solidFill>
              </a:rPr>
              <a:t>public</a:t>
            </a:r>
            <a:r>
              <a:rPr lang="en-US" sz="2600" dirty="0"/>
              <a:t> </a:t>
            </a:r>
            <a:r>
              <a:rPr lang="en-US" sz="2600" dirty="0" err="1">
                <a:solidFill>
                  <a:srgbClr val="A71D5D"/>
                </a:solidFill>
              </a:rPr>
              <a:t>async</a:t>
            </a:r>
            <a:r>
              <a:rPr lang="en-US" sz="2600" dirty="0"/>
              <a:t> Task Invoke(</a:t>
            </a:r>
            <a:r>
              <a:rPr lang="en-US" sz="2600" dirty="0" err="1"/>
              <a:t>HttpContext</a:t>
            </a:r>
            <a:r>
              <a:rPr lang="en-US" sz="2600" dirty="0"/>
              <a:t> </a:t>
            </a:r>
            <a:r>
              <a:rPr lang="en-US" sz="2600" dirty="0" err="1"/>
              <a:t>httpContext</a:t>
            </a:r>
            <a:r>
              <a:rPr lang="en-US" sz="2600" dirty="0"/>
              <a:t>, …) { … }</a:t>
            </a:r>
          </a:p>
          <a:p>
            <a:pPr lvl="0">
              <a:buClr>
                <a:srgbClr val="FFFFFF"/>
              </a:buClr>
            </a:pPr>
            <a:r>
              <a:rPr lang="en-US" sz="2600" dirty="0"/>
              <a:t>}</a:t>
            </a:r>
          </a:p>
          <a:p>
            <a:pPr lvl="0">
              <a:buClr>
                <a:srgbClr val="FFFFFF"/>
              </a:buClr>
            </a:pPr>
            <a:endParaRPr lang="en-US" sz="2600" dirty="0"/>
          </a:p>
          <a:p>
            <a:pPr lvl="0">
              <a:buClr>
                <a:srgbClr val="FFFFFF"/>
              </a:buClr>
            </a:pPr>
            <a:endParaRPr lang="en-US" sz="2600" dirty="0"/>
          </a:p>
          <a:p>
            <a:pPr lvl="0">
              <a:buClr>
                <a:srgbClr val="FFFFFF"/>
              </a:buClr>
            </a:pPr>
            <a:r>
              <a:rPr lang="en-US" sz="2600" dirty="0" err="1"/>
              <a:t>app.UseMiddleware</a:t>
            </a:r>
            <a:r>
              <a:rPr lang="en-US" sz="2600" dirty="0"/>
              <a:t>&lt;</a:t>
            </a:r>
            <a:r>
              <a:rPr lang="en-US" sz="2600" dirty="0" err="1"/>
              <a:t>MyMiddleware</a:t>
            </a:r>
            <a:r>
              <a:rPr lang="en-US" sz="2600" dirty="0"/>
              <a:t>&gt;();</a:t>
            </a:r>
          </a:p>
          <a:p>
            <a:endParaRPr lang="en-US" sz="2600" dirty="0"/>
          </a:p>
        </p:txBody>
      </p:sp>
    </p:spTree>
    <p:extLst>
      <p:ext uri="{BB962C8B-B14F-4D97-AF65-F5344CB8AC3E}">
        <p14:creationId xmlns:p14="http://schemas.microsoft.com/office/powerpoint/2010/main" val="85992295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Middleware</a:t>
            </a:r>
          </a:p>
        </p:txBody>
      </p:sp>
    </p:spTree>
    <p:extLst>
      <p:ext uri="{BB962C8B-B14F-4D97-AF65-F5344CB8AC3E}">
        <p14:creationId xmlns:p14="http://schemas.microsoft.com/office/powerpoint/2010/main" val="879441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E5926-3111-47FF-A5A9-8F51D1EC6538}"/>
              </a:ext>
            </a:extLst>
          </p:cNvPr>
          <p:cNvSpPr>
            <a:spLocks noGrp="1"/>
          </p:cNvSpPr>
          <p:nvPr>
            <p:ph type="title"/>
          </p:nvPr>
        </p:nvSpPr>
        <p:spPr/>
        <p:txBody>
          <a:bodyPr/>
          <a:lstStyle/>
          <a:p>
            <a:r>
              <a:rPr lang="en-US" dirty="0"/>
              <a:t>Dependency Injection</a:t>
            </a:r>
          </a:p>
        </p:txBody>
      </p:sp>
      <p:sp>
        <p:nvSpPr>
          <p:cNvPr id="3" name="Text Placeholder 2">
            <a:extLst>
              <a:ext uri="{FF2B5EF4-FFF2-40B4-BE49-F238E27FC236}">
                <a16:creationId xmlns:a16="http://schemas.microsoft.com/office/drawing/2014/main" id="{9E6F0911-3449-43F4-A811-11D49A5E83FF}"/>
              </a:ext>
            </a:extLst>
          </p:cNvPr>
          <p:cNvSpPr>
            <a:spLocks noGrp="1"/>
          </p:cNvSpPr>
          <p:nvPr>
            <p:ph type="body" sz="quarter" idx="10"/>
          </p:nvPr>
        </p:nvSpPr>
        <p:spPr>
          <a:xfrm>
            <a:off x="274638" y="1212850"/>
            <a:ext cx="11887200" cy="5139869"/>
          </a:xfrm>
        </p:spPr>
        <p:txBody>
          <a:bodyPr/>
          <a:lstStyle/>
          <a:p>
            <a:r>
              <a:rPr lang="en-US" dirty="0"/>
              <a:t>Register your services in </a:t>
            </a:r>
            <a:r>
              <a:rPr lang="en-US" dirty="0" err="1"/>
              <a:t>ConfigureServices</a:t>
            </a:r>
            <a:endParaRPr lang="en-US" dirty="0"/>
          </a:p>
          <a:p>
            <a:pPr lvl="1"/>
            <a:r>
              <a:rPr lang="en-US" dirty="0"/>
              <a:t>You “Add” services</a:t>
            </a:r>
          </a:p>
          <a:p>
            <a:r>
              <a:rPr lang="en-US" dirty="0"/>
              <a:t>Simple built-in </a:t>
            </a:r>
            <a:r>
              <a:rPr lang="en-US" dirty="0" err="1"/>
              <a:t>IoC</a:t>
            </a:r>
            <a:r>
              <a:rPr lang="en-US" dirty="0"/>
              <a:t> container</a:t>
            </a:r>
          </a:p>
          <a:p>
            <a:pPr lvl="1"/>
            <a:r>
              <a:rPr lang="en-US" dirty="0"/>
              <a:t>Supports constructor injection only</a:t>
            </a:r>
          </a:p>
          <a:p>
            <a:pPr lvl="1"/>
            <a:r>
              <a:rPr lang="en-US" dirty="0"/>
              <a:t>Easily replace with your </a:t>
            </a:r>
            <a:r>
              <a:rPr lang="en-US" dirty="0" err="1"/>
              <a:t>IoC</a:t>
            </a:r>
            <a:r>
              <a:rPr lang="en-US" dirty="0"/>
              <a:t> container of choice (</a:t>
            </a:r>
            <a:r>
              <a:rPr lang="en-US" dirty="0" err="1"/>
              <a:t>Autofac</a:t>
            </a:r>
            <a:r>
              <a:rPr lang="en-US" dirty="0"/>
              <a:t>, </a:t>
            </a:r>
            <a:r>
              <a:rPr lang="en-US" dirty="0" err="1"/>
              <a:t>Ninject</a:t>
            </a:r>
            <a:r>
              <a:rPr lang="en-US" dirty="0"/>
              <a:t>, etc.)</a:t>
            </a:r>
          </a:p>
          <a:p>
            <a:r>
              <a:rPr lang="en-US" dirty="0"/>
              <a:t>Services available wherever the runtime creates stuff</a:t>
            </a:r>
          </a:p>
          <a:p>
            <a:pPr lvl="1"/>
            <a:r>
              <a:rPr lang="en-US" dirty="0"/>
              <a:t>Startup, middleware, controllers, filters, other services</a:t>
            </a:r>
          </a:p>
          <a:p>
            <a:r>
              <a:rPr lang="en-US" dirty="0"/>
              <a:t>Service lifetime</a:t>
            </a:r>
          </a:p>
          <a:p>
            <a:pPr lvl="1"/>
            <a:r>
              <a:rPr lang="en-US" b="1" dirty="0"/>
              <a:t>Singleton </a:t>
            </a:r>
            <a:r>
              <a:rPr lang="en-US" dirty="0"/>
              <a:t>– there can be only one</a:t>
            </a:r>
          </a:p>
          <a:p>
            <a:pPr lvl="1"/>
            <a:r>
              <a:rPr lang="en-US" b="1" dirty="0"/>
              <a:t>Scoped</a:t>
            </a:r>
            <a:r>
              <a:rPr lang="en-US" dirty="0"/>
              <a:t> – one per “scope” (typically a request)</a:t>
            </a:r>
          </a:p>
          <a:p>
            <a:pPr lvl="1"/>
            <a:r>
              <a:rPr lang="en-US" b="1" dirty="0"/>
              <a:t>Transient</a:t>
            </a:r>
            <a:r>
              <a:rPr lang="en-US" dirty="0"/>
              <a:t> – always fresh!</a:t>
            </a:r>
            <a:endParaRPr lang="en-US" b="1" dirty="0"/>
          </a:p>
        </p:txBody>
      </p:sp>
    </p:spTree>
    <p:extLst>
      <p:ext uri="{BB962C8B-B14F-4D97-AF65-F5344CB8AC3E}">
        <p14:creationId xmlns:p14="http://schemas.microsoft.com/office/powerpoint/2010/main" val="187600911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a:t>
            </a:r>
          </a:p>
        </p:txBody>
      </p:sp>
    </p:spTree>
    <p:extLst>
      <p:ext uri="{BB962C8B-B14F-4D97-AF65-F5344CB8AC3E}">
        <p14:creationId xmlns:p14="http://schemas.microsoft.com/office/powerpoint/2010/main" val="2558963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a:t>
            </a:r>
          </a:p>
        </p:txBody>
      </p:sp>
    </p:spTree>
    <p:extLst>
      <p:ext uri="{BB962C8B-B14F-4D97-AF65-F5344CB8AC3E}">
        <p14:creationId xmlns:p14="http://schemas.microsoft.com/office/powerpoint/2010/main" val="2861078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69C9B-3167-46CE-A71C-07F5B938E96F}"/>
              </a:ext>
            </a:extLst>
          </p:cNvPr>
          <p:cNvSpPr>
            <a:spLocks noGrp="1"/>
          </p:cNvSpPr>
          <p:nvPr>
            <p:ph type="title"/>
          </p:nvPr>
        </p:nvSpPr>
        <p:spPr/>
        <p:txBody>
          <a:bodyPr/>
          <a:lstStyle/>
          <a:p>
            <a:r>
              <a:rPr lang="en-US" dirty="0"/>
              <a:t>Try it!</a:t>
            </a:r>
            <a:br>
              <a:rPr lang="en-US" dirty="0"/>
            </a:br>
            <a:r>
              <a:rPr lang="en-US"/>
              <a:t>Labs #3-5</a:t>
            </a:r>
            <a:endParaRPr lang="en-US" dirty="0"/>
          </a:p>
        </p:txBody>
      </p:sp>
    </p:spTree>
    <p:extLst>
      <p:ext uri="{BB962C8B-B14F-4D97-AF65-F5344CB8AC3E}">
        <p14:creationId xmlns:p14="http://schemas.microsoft.com/office/powerpoint/2010/main" val="34863110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B81C1-B7F4-459E-B4B1-90B49B7466E2}"/>
              </a:ext>
            </a:extLst>
          </p:cNvPr>
          <p:cNvSpPr>
            <a:spLocks noGrp="1"/>
          </p:cNvSpPr>
          <p:nvPr>
            <p:ph type="title"/>
          </p:nvPr>
        </p:nvSpPr>
        <p:spPr/>
        <p:txBody>
          <a:bodyPr/>
          <a:lstStyle/>
          <a:p>
            <a:r>
              <a:rPr lang="en-US" dirty="0"/>
              <a:t>Workshop resources</a:t>
            </a:r>
          </a:p>
        </p:txBody>
      </p:sp>
      <p:sp>
        <p:nvSpPr>
          <p:cNvPr id="3" name="Text Placeholder 2">
            <a:extLst>
              <a:ext uri="{FF2B5EF4-FFF2-40B4-BE49-F238E27FC236}">
                <a16:creationId xmlns:a16="http://schemas.microsoft.com/office/drawing/2014/main" id="{DB038A74-A728-42E2-9D3E-3271D8A710F3}"/>
              </a:ext>
            </a:extLst>
          </p:cNvPr>
          <p:cNvSpPr>
            <a:spLocks noGrp="1"/>
          </p:cNvSpPr>
          <p:nvPr>
            <p:ph type="body" sz="quarter" idx="10"/>
          </p:nvPr>
        </p:nvSpPr>
        <p:spPr>
          <a:xfrm>
            <a:off x="274638" y="1212850"/>
            <a:ext cx="11887200" cy="4633063"/>
          </a:xfrm>
        </p:spPr>
        <p:txBody>
          <a:bodyPr/>
          <a:lstStyle/>
          <a:p>
            <a:r>
              <a:rPr lang="en-US" b="1" dirty="0"/>
              <a:t>Labs</a:t>
            </a:r>
            <a:r>
              <a:rPr lang="en-US" dirty="0"/>
              <a:t>: </a:t>
            </a:r>
          </a:p>
          <a:p>
            <a:pPr lvl="1">
              <a:spcAft>
                <a:spcPts val="1000"/>
              </a:spcAft>
            </a:pPr>
            <a:r>
              <a:rPr lang="en-US" sz="2800" dirty="0">
                <a:hlinkClick r:id="rId3"/>
              </a:rPr>
              <a:t>https://github.com/csharpfritz/aspnetcore-workshop</a:t>
            </a:r>
            <a:r>
              <a:rPr lang="en-US" sz="2800" dirty="0"/>
              <a:t> </a:t>
            </a:r>
          </a:p>
          <a:p>
            <a:r>
              <a:rPr lang="en-US" b="1" dirty="0"/>
              <a:t>Bits: </a:t>
            </a:r>
          </a:p>
          <a:p>
            <a:pPr lvl="1">
              <a:spcAft>
                <a:spcPts val="1000"/>
              </a:spcAft>
            </a:pPr>
            <a:r>
              <a:rPr lang="en-US" sz="2800" dirty="0">
                <a:hlinkClick r:id="rId4"/>
              </a:rPr>
              <a:t>https://github.com/csharpfritz/aspnetcore-workshop/blob/master/README.md</a:t>
            </a:r>
            <a:r>
              <a:rPr lang="en-US" sz="2800" dirty="0"/>
              <a:t> </a:t>
            </a:r>
          </a:p>
          <a:p>
            <a:r>
              <a:rPr lang="en-US" b="1" dirty="0"/>
              <a:t>Docs</a:t>
            </a:r>
            <a:r>
              <a:rPr lang="en-US" dirty="0"/>
              <a:t>: </a:t>
            </a:r>
          </a:p>
          <a:p>
            <a:pPr lvl="1"/>
            <a:r>
              <a:rPr lang="en-US" sz="2800" dirty="0">
                <a:hlinkClick r:id="rId5"/>
              </a:rPr>
              <a:t>https://docs.microsoft.com/en-us/dotnet/articles/core</a:t>
            </a:r>
          </a:p>
          <a:p>
            <a:pPr lvl="1"/>
            <a:r>
              <a:rPr lang="en-US" sz="2800" dirty="0">
                <a:hlinkClick r:id="rId5"/>
              </a:rPr>
              <a:t>https://docs.microsoft.com/aspnet/core</a:t>
            </a:r>
            <a:endParaRPr lang="en-US" sz="2800" dirty="0"/>
          </a:p>
        </p:txBody>
      </p:sp>
    </p:spTree>
    <p:extLst>
      <p:ext uri="{BB962C8B-B14F-4D97-AF65-F5344CB8AC3E}">
        <p14:creationId xmlns:p14="http://schemas.microsoft.com/office/powerpoint/2010/main" val="282093290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p:cNvSpPr/>
          <p:nvPr/>
        </p:nvSpPr>
        <p:spPr bwMode="auto">
          <a:xfrm>
            <a:off x="6766015" y="1394167"/>
            <a:ext cx="2971379" cy="2127914"/>
          </a:xfrm>
          <a:prstGeom prst="rect">
            <a:avLst/>
          </a:prstGeom>
          <a:solidFill>
            <a:srgbClr val="505050"/>
          </a:solidFill>
          <a:ln w="25400" cap="flat" cmpd="sng" algn="ctr">
            <a:noFill/>
            <a:prstDash val="solid"/>
            <a:headEnd type="none" w="med" len="med"/>
            <a:tailEnd type="none" w="med" len="med"/>
          </a:ln>
          <a:effectLst/>
        </p:spPr>
        <p:txBody>
          <a:bodyPr vert="horz" wrap="square" lIns="182854" tIns="146283" rIns="182854" bIns="146283" numCol="1" rtlCol="0" anchor="ctr" anchorCtr="0" compatLnSpc="1">
            <a:prstTxWarp prst="textNoShape">
              <a:avLst/>
            </a:prstTxWarp>
          </a:bodyPr>
          <a:lstStyle/>
          <a:p>
            <a:pPr algn="ctr" defTabSz="912423">
              <a:lnSpc>
                <a:spcPct val="90000"/>
              </a:lnSpc>
            </a:pPr>
            <a:endPar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a:p>
            <a:pPr algn="ctr" defTabSz="912423">
              <a:lnSpc>
                <a:spcPct val="90000"/>
              </a:lnSpc>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XAMARIN</a:t>
            </a:r>
          </a:p>
        </p:txBody>
      </p:sp>
      <p:sp>
        <p:nvSpPr>
          <p:cNvPr id="90" name="Rectangle 89"/>
          <p:cNvSpPr/>
          <p:nvPr/>
        </p:nvSpPr>
        <p:spPr bwMode="auto">
          <a:xfrm>
            <a:off x="731897" y="1394166"/>
            <a:ext cx="2971379" cy="2127914"/>
          </a:xfrm>
          <a:prstGeom prst="rect">
            <a:avLst/>
          </a:prstGeom>
          <a:solidFill>
            <a:srgbClr val="D83B01"/>
          </a:solidFill>
          <a:ln w="25400" cap="flat" cmpd="sng" algn="ctr">
            <a:noFill/>
            <a:prstDash val="solid"/>
            <a:headEnd type="none" w="med" len="med"/>
            <a:tailEnd type="none" w="med" len="med"/>
          </a:ln>
          <a:effectLst/>
        </p:spPr>
        <p:txBody>
          <a:bodyPr vert="horz" wrap="square" lIns="182854" tIns="146283" rIns="182854" bIns="146283" numCol="1" rtlCol="0" anchor="ctr" anchorCtr="0" compatLnSpc="1">
            <a:prstTxWarp prst="textNoShape">
              <a:avLst/>
            </a:prstTxWarp>
          </a:bodyPr>
          <a:lstStyle/>
          <a:p>
            <a:pPr algn="ctr" defTabSz="912423">
              <a:lnSpc>
                <a:spcPct val="90000"/>
              </a:lnSpc>
            </a:pPr>
            <a:endPar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a:p>
            <a:pPr algn="ctr" defTabSz="912423">
              <a:lnSpc>
                <a:spcPct val="90000"/>
              </a:lnSpc>
            </a:pPr>
            <a:endPar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a:p>
            <a:pPr algn="ctr" defTabSz="912423">
              <a:lnSpc>
                <a:spcPct val="90000"/>
              </a:lnSpc>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.NET FRAMEWORK</a:t>
            </a:r>
          </a:p>
          <a:p>
            <a:pPr algn="ctr" defTabSz="912423">
              <a:lnSpc>
                <a:spcPct val="90000"/>
              </a:lnSpc>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WINDOWS UWP</a:t>
            </a:r>
          </a:p>
          <a:p>
            <a:pPr algn="ctr" defTabSz="912423">
              <a:lnSpc>
                <a:spcPct val="90000"/>
              </a:lnSpc>
            </a:pPr>
            <a:endPar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p:txBody>
      </p:sp>
      <p:sp>
        <p:nvSpPr>
          <p:cNvPr id="97" name="Rectangle 96"/>
          <p:cNvSpPr/>
          <p:nvPr/>
        </p:nvSpPr>
        <p:spPr bwMode="auto">
          <a:xfrm>
            <a:off x="3748955" y="1394166"/>
            <a:ext cx="2971379" cy="2127914"/>
          </a:xfrm>
          <a:prstGeom prst="rect">
            <a:avLst/>
          </a:prstGeom>
          <a:solidFill>
            <a:srgbClr val="0078D7"/>
          </a:solidFill>
          <a:ln w="25400" cap="flat" cmpd="sng" algn="ctr">
            <a:noFill/>
            <a:prstDash val="solid"/>
            <a:headEnd type="none" w="med" len="med"/>
            <a:tailEnd type="none" w="med" len="med"/>
          </a:ln>
          <a:effectLst/>
        </p:spPr>
        <p:txBody>
          <a:bodyPr vert="horz" wrap="square" lIns="182854" tIns="146283" rIns="182854" bIns="146283" numCol="1" rtlCol="0" anchor="ctr" anchorCtr="0" compatLnSpc="1">
            <a:prstTxWarp prst="textNoShape">
              <a:avLst/>
            </a:prstTxWarp>
          </a:bodyPr>
          <a:lstStyle/>
          <a:p>
            <a:pPr algn="ctr" defTabSz="912423">
              <a:lnSpc>
                <a:spcPct val="90000"/>
              </a:lnSpc>
            </a:pPr>
            <a:endPar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a:p>
            <a:pPr algn="ctr" defTabSz="912423">
              <a:lnSpc>
                <a:spcPct val="90000"/>
              </a:lnSpc>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.NET CORE</a:t>
            </a:r>
          </a:p>
          <a:p>
            <a:pPr algn="ctr" defTabSz="912423">
              <a:lnSpc>
                <a:spcPct val="90000"/>
              </a:lnSpc>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ASP.NET</a:t>
            </a:r>
          </a:p>
        </p:txBody>
      </p:sp>
      <p:sp>
        <p:nvSpPr>
          <p:cNvPr id="17" name="Title 16"/>
          <p:cNvSpPr>
            <a:spLocks noGrp="1"/>
          </p:cNvSpPr>
          <p:nvPr>
            <p:ph type="title"/>
          </p:nvPr>
        </p:nvSpPr>
        <p:spPr/>
        <p:txBody>
          <a:bodyPr/>
          <a:lstStyle/>
          <a:p>
            <a:r>
              <a:rPr lang="en-US" dirty="0"/>
              <a:t>.NET platform</a:t>
            </a:r>
          </a:p>
        </p:txBody>
      </p:sp>
      <p:sp>
        <p:nvSpPr>
          <p:cNvPr id="69" name="TextBox 68"/>
          <p:cNvSpPr txBox="1"/>
          <p:nvPr/>
        </p:nvSpPr>
        <p:spPr>
          <a:xfrm>
            <a:off x="731832" y="5163645"/>
            <a:ext cx="9005562" cy="1533267"/>
          </a:xfrm>
          <a:prstGeom prst="rect">
            <a:avLst/>
          </a:prstGeom>
          <a:solidFill>
            <a:srgbClr val="D2D2D2"/>
          </a:solidFill>
        </p:spPr>
        <p:txBody>
          <a:bodyPr wrap="square" lIns="182854" tIns="146283" rIns="182854" bIns="146283" rtlCol="0" anchor="ctr">
            <a:noAutofit/>
          </a:bodyPr>
          <a:lstStyle/>
          <a:p>
            <a:pPr marL="0" marR="0" lvl="0" indent="0" algn="ctr" defTabSz="914049" eaLnBrk="1" fontAlgn="auto" latinLnBrk="0" hangingPunct="1">
              <a:lnSpc>
                <a:spcPct val="90000"/>
              </a:lnSpc>
              <a:spcBef>
                <a:spcPts val="0"/>
              </a:spcBef>
              <a:spcAft>
                <a:spcPts val="0"/>
              </a:spcAft>
              <a:buClrTx/>
              <a:buSzTx/>
              <a:buFontTx/>
              <a:buNone/>
              <a:tabLst/>
              <a:defRPr/>
            </a:pPr>
            <a:endParaRPr kumimoji="0" lang="en-US" sz="1599"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70" name="TextBox 69"/>
          <p:cNvSpPr txBox="1"/>
          <p:nvPr/>
        </p:nvSpPr>
        <p:spPr>
          <a:xfrm>
            <a:off x="822886" y="5874427"/>
            <a:ext cx="2788525" cy="548562"/>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32417" eaLnBrk="1" fontAlgn="auto" latinLnBrk="0" hangingPunct="1">
              <a:lnSpc>
                <a:spcPct val="90000"/>
              </a:lnSpc>
              <a:spcBef>
                <a:spcPts val="0"/>
              </a:spcBef>
              <a:spcAft>
                <a:spcPts val="0"/>
              </a:spcAft>
              <a:buClrTx/>
              <a:buSzTx/>
              <a:buFontTx/>
              <a:buNone/>
              <a:tabLst/>
              <a:defRPr/>
            </a:pPr>
            <a:r>
              <a:rPr kumimoji="0" lang="en-US" sz="1599"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cs typeface="Segoe UI Semilight" panose="020B0402040204020203" pitchFamily="34" charset="0"/>
              </a:rPr>
              <a:t>Compilers</a:t>
            </a:r>
          </a:p>
        </p:txBody>
      </p:sp>
      <p:sp>
        <p:nvSpPr>
          <p:cNvPr id="71" name="TextBox 70"/>
          <p:cNvSpPr txBox="1"/>
          <p:nvPr/>
        </p:nvSpPr>
        <p:spPr>
          <a:xfrm>
            <a:off x="3839978" y="5874427"/>
            <a:ext cx="2788525" cy="548562"/>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32417" eaLnBrk="1" fontAlgn="auto" latinLnBrk="0" hangingPunct="1">
              <a:lnSpc>
                <a:spcPct val="90000"/>
              </a:lnSpc>
              <a:spcBef>
                <a:spcPts val="0"/>
              </a:spcBef>
              <a:spcAft>
                <a:spcPts val="0"/>
              </a:spcAft>
              <a:buClrTx/>
              <a:buSzTx/>
              <a:buFontTx/>
              <a:buNone/>
              <a:tabLst/>
              <a:defRPr/>
            </a:pPr>
            <a:r>
              <a:rPr kumimoji="0" lang="en-US" sz="1599"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Languages</a:t>
            </a:r>
          </a:p>
        </p:txBody>
      </p:sp>
      <p:sp>
        <p:nvSpPr>
          <p:cNvPr id="72" name="TextBox 71"/>
          <p:cNvSpPr txBox="1"/>
          <p:nvPr/>
        </p:nvSpPr>
        <p:spPr>
          <a:xfrm>
            <a:off x="6857070" y="5874427"/>
            <a:ext cx="2788525" cy="548562"/>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32417" eaLnBrk="1" fontAlgn="auto" latinLnBrk="0" hangingPunct="1">
              <a:lnSpc>
                <a:spcPct val="90000"/>
              </a:lnSpc>
              <a:spcBef>
                <a:spcPts val="0"/>
              </a:spcBef>
              <a:spcAft>
                <a:spcPts val="0"/>
              </a:spcAft>
              <a:buClrTx/>
              <a:buSzTx/>
              <a:buFontTx/>
              <a:buNone/>
              <a:tabLst/>
              <a:defRPr/>
            </a:pPr>
            <a:r>
              <a:rPr kumimoji="0" lang="en-US" sz="1599"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Runtime components</a:t>
            </a:r>
          </a:p>
        </p:txBody>
      </p:sp>
      <p:sp>
        <p:nvSpPr>
          <p:cNvPr id="73" name="TextBox 72"/>
          <p:cNvSpPr txBox="1"/>
          <p:nvPr/>
        </p:nvSpPr>
        <p:spPr>
          <a:xfrm>
            <a:off x="731832" y="5139457"/>
            <a:ext cx="9005562" cy="411422"/>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32417" eaLnBrk="1" fontAlgn="auto" latinLnBrk="0" hangingPunct="1">
              <a:lnSpc>
                <a:spcPct val="90000"/>
              </a:lnSpc>
              <a:spcBef>
                <a:spcPts val="0"/>
              </a:spcBef>
              <a:spcAft>
                <a:spcPts val="0"/>
              </a:spcAft>
              <a:buClrTx/>
              <a:buSzTx/>
              <a:buFontTx/>
              <a:buNone/>
              <a:tabLst/>
              <a:defRPr/>
            </a:pPr>
            <a:r>
              <a:rPr kumimoji="0" lang="en-US" sz="1599"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COMMON INFRASTRUCTURE</a:t>
            </a:r>
          </a:p>
        </p:txBody>
      </p:sp>
      <p:sp>
        <p:nvSpPr>
          <p:cNvPr id="82" name="TextBox 81"/>
          <p:cNvSpPr txBox="1"/>
          <p:nvPr/>
        </p:nvSpPr>
        <p:spPr>
          <a:xfrm>
            <a:off x="731833" y="3634321"/>
            <a:ext cx="9005562" cy="1417084"/>
          </a:xfrm>
          <a:prstGeom prst="rect">
            <a:avLst/>
          </a:prstGeom>
          <a:solidFill>
            <a:srgbClr val="FF8C00"/>
          </a:solidFill>
        </p:spPr>
        <p:txBody>
          <a:bodyPr wrap="square" lIns="182854" tIns="146283" rIns="182854" bIns="146283"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32417">
              <a:defRPr/>
            </a:pPr>
            <a:r>
              <a:rPr lang="en-US" b="1" dirty="0">
                <a:solidFill>
                  <a:schemeClr val="bg1"/>
                </a:solidFill>
                <a:latin typeface="Segoe UI"/>
              </a:rPr>
              <a:t>.NET STANDARD LIBRARY</a:t>
            </a:r>
          </a:p>
        </p:txBody>
      </p:sp>
      <p:grpSp>
        <p:nvGrpSpPr>
          <p:cNvPr id="103" name="Group 102"/>
          <p:cNvGrpSpPr/>
          <p:nvPr/>
        </p:nvGrpSpPr>
        <p:grpSpPr>
          <a:xfrm>
            <a:off x="9828451" y="1394167"/>
            <a:ext cx="1965682" cy="5299712"/>
            <a:chOff x="7489548" y="1582077"/>
            <a:chExt cx="1929967" cy="5197742"/>
          </a:xfrm>
          <a:solidFill>
            <a:srgbClr val="FFFFFF">
              <a:lumMod val="85000"/>
            </a:srgbClr>
          </a:solidFill>
        </p:grpSpPr>
        <p:sp>
          <p:nvSpPr>
            <p:cNvPr id="110" name="Rectangle 109"/>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182854" tIns="146283" rIns="182854" bIns="146283" numCol="1" rtlCol="0" anchor="t" anchorCtr="0" compatLnSpc="1">
              <a:prstTxWarp prst="textNoShape">
                <a:avLst/>
              </a:prstTxWarp>
            </a:bodyPr>
            <a:lstStyle/>
            <a:p>
              <a:pPr marL="0" marR="0" lvl="0" indent="0" defTabSz="912423" eaLnBrk="1" fontAlgn="auto" latinLnBrk="0" hangingPunct="1">
                <a:lnSpc>
                  <a:spcPct val="100000"/>
                </a:lnSpc>
                <a:spcBef>
                  <a:spcPts val="0"/>
                </a:spcBef>
                <a:spcAft>
                  <a:spcPts val="0"/>
                </a:spcAft>
                <a:buClrTx/>
                <a:buSzTx/>
                <a:buFontTx/>
                <a:buNone/>
                <a:tabLst/>
                <a:defRPr/>
              </a:pPr>
              <a:r>
                <a:rPr kumimoji="0" lang="en-US" sz="2797"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111" name="TextBox 110"/>
            <p:cNvSpPr txBox="1"/>
            <p:nvPr/>
          </p:nvSpPr>
          <p:spPr>
            <a:xfrm>
              <a:off x="7489548" y="1582077"/>
              <a:ext cx="1929965" cy="627675"/>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l" defTabSz="932417" eaLnBrk="1" fontAlgn="auto"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TOOLS</a:t>
              </a:r>
            </a:p>
          </p:txBody>
        </p:sp>
      </p:grpSp>
      <p:grpSp>
        <p:nvGrpSpPr>
          <p:cNvPr id="104" name="Group 103"/>
          <p:cNvGrpSpPr/>
          <p:nvPr/>
        </p:nvGrpSpPr>
        <p:grpSpPr>
          <a:xfrm>
            <a:off x="10037203" y="2048555"/>
            <a:ext cx="1548177" cy="1473527"/>
            <a:chOff x="10404342" y="1797504"/>
            <a:chExt cx="1548397" cy="1473736"/>
          </a:xfrm>
        </p:grpSpPr>
        <p:pic>
          <p:nvPicPr>
            <p:cNvPr id="108" name="Picture 107"/>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24267" r="9586"/>
            <a:stretch/>
          </p:blipFill>
          <p:spPr bwMode="auto">
            <a:xfrm>
              <a:off x="10831921" y="1797504"/>
              <a:ext cx="693238" cy="1174557"/>
            </a:xfrm>
            <a:prstGeom prst="rect">
              <a:avLst/>
            </a:prstGeom>
            <a:solidFill>
              <a:srgbClr val="FFFFFF">
                <a:lumMod val="85000"/>
              </a:srgbClr>
            </a:solidFill>
            <a:ln>
              <a:noFill/>
            </a:ln>
            <a:extLst/>
          </p:spPr>
        </p:pic>
        <p:sp>
          <p:nvSpPr>
            <p:cNvPr id="109" name="TextBox 108"/>
            <p:cNvSpPr txBox="1"/>
            <p:nvPr/>
          </p:nvSpPr>
          <p:spPr>
            <a:xfrm>
              <a:off x="10404342" y="2763859"/>
              <a:ext cx="1548397" cy="507381"/>
            </a:xfrm>
            <a:prstGeom prst="rect">
              <a:avLst/>
            </a:prstGeom>
            <a:solidFill>
              <a:srgbClr val="FFFFFF">
                <a:lumMod val="85000"/>
              </a:srgbClr>
            </a:solidFill>
          </p:spPr>
          <p:txBody>
            <a:bodyPr wrap="square" lIns="93260" tIns="146283" rIns="93260" bIns="146283" rtlCol="0">
              <a:spAutoFit/>
            </a:bodyPr>
            <a:lstStyle/>
            <a:p>
              <a:pPr marL="0" marR="0" lvl="0" indent="0" algn="ctr" defTabSz="914049" eaLnBrk="1" fontAlgn="auto" latinLnBrk="0" hangingPunct="1">
                <a:lnSpc>
                  <a:spcPct val="90000"/>
                </a:lnSpc>
                <a:spcBef>
                  <a:spcPts val="0"/>
                </a:spcBef>
                <a:spcAft>
                  <a:spcPts val="0"/>
                </a:spcAft>
                <a:buClrTx/>
                <a:buSzTx/>
                <a:buFontTx/>
                <a:buNone/>
                <a:tabLst/>
                <a:defRPr/>
              </a:pPr>
              <a:r>
                <a:rPr kumimoji="0" lang="en-US" sz="1530" b="0"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Visual Studio</a:t>
              </a:r>
            </a:p>
          </p:txBody>
        </p:sp>
      </p:grpSp>
      <p:grpSp>
        <p:nvGrpSpPr>
          <p:cNvPr id="105" name="Group 104"/>
          <p:cNvGrpSpPr/>
          <p:nvPr/>
        </p:nvGrpSpPr>
        <p:grpSpPr>
          <a:xfrm>
            <a:off x="9830335" y="4889625"/>
            <a:ext cx="1965681" cy="1350807"/>
            <a:chOff x="10195561" y="3458117"/>
            <a:chExt cx="1965960" cy="1350999"/>
          </a:xfrm>
        </p:grpSpPr>
        <p:sp>
          <p:nvSpPr>
            <p:cNvPr id="106" name="TextBox 105"/>
            <p:cNvSpPr txBox="1"/>
            <p:nvPr/>
          </p:nvSpPr>
          <p:spPr>
            <a:xfrm>
              <a:off x="10195561" y="4301735"/>
              <a:ext cx="1965960" cy="507381"/>
            </a:xfrm>
            <a:prstGeom prst="rect">
              <a:avLst/>
            </a:prstGeom>
            <a:solidFill>
              <a:srgbClr val="FFFFFF">
                <a:lumMod val="85000"/>
              </a:srgbClr>
            </a:solidFill>
          </p:spPr>
          <p:txBody>
            <a:bodyPr wrap="square" lIns="93260" tIns="146283" rIns="93260" bIns="146283" rtlCol="0">
              <a:spAutoFit/>
            </a:bodyPr>
            <a:lstStyle/>
            <a:p>
              <a:pPr marL="0" marR="0" lvl="0" indent="0" algn="ctr" defTabSz="914049" eaLnBrk="1" fontAlgn="auto" latinLnBrk="0" hangingPunct="1">
                <a:lnSpc>
                  <a:spcPct val="90000"/>
                </a:lnSpc>
                <a:spcBef>
                  <a:spcPts val="0"/>
                </a:spcBef>
                <a:spcAft>
                  <a:spcPts val="0"/>
                </a:spcAft>
                <a:buClrTx/>
                <a:buSzTx/>
                <a:buFontTx/>
                <a:buNone/>
                <a:tabLst/>
                <a:defRPr/>
              </a:pPr>
              <a:r>
                <a:rPr kumimoji="0" lang="en-US" sz="1530" b="0"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Visual Studio Code</a:t>
              </a:r>
            </a:p>
          </p:txBody>
        </p:sp>
        <p:pic>
          <p:nvPicPr>
            <p:cNvPr id="107" name="Picture 106"/>
            <p:cNvPicPr>
              <a:picLocks noChangeAspect="1" noChangeArrowheads="1"/>
            </p:cNvPicPr>
            <p:nvPr/>
          </p:nvPicPr>
          <p:blipFill rotWithShape="1">
            <a:blip r:embed="rId3" cstate="print">
              <a:duotone>
                <a:srgbClr val="0078D7">
                  <a:shade val="45000"/>
                  <a:satMod val="135000"/>
                </a:srgbClr>
                <a:prstClr val="white"/>
              </a:duotone>
              <a:extLst>
                <a:ext uri="{28A0092B-C50C-407E-A947-70E740481C1C}">
                  <a14:useLocalDpi xmlns:a14="http://schemas.microsoft.com/office/drawing/2010/main"/>
                </a:ext>
              </a:extLst>
            </a:blip>
            <a:srcRect l="25414" r="11806"/>
            <a:stretch/>
          </p:blipFill>
          <p:spPr bwMode="auto">
            <a:xfrm>
              <a:off x="10852015" y="3458117"/>
              <a:ext cx="653051" cy="1174558"/>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02" name="TextBox 101"/>
          <p:cNvSpPr txBox="1"/>
          <p:nvPr/>
        </p:nvSpPr>
        <p:spPr>
          <a:xfrm>
            <a:off x="9825772" y="4543626"/>
            <a:ext cx="1965681" cy="507309"/>
          </a:xfrm>
          <a:prstGeom prst="rect">
            <a:avLst/>
          </a:prstGeom>
          <a:solidFill>
            <a:srgbClr val="FFFFFF">
              <a:lumMod val="85000"/>
            </a:srgbClr>
          </a:solidFill>
        </p:spPr>
        <p:txBody>
          <a:bodyPr wrap="square" lIns="93260" tIns="146283" rIns="93260" bIns="146283" rtlCol="0">
            <a:spAutoFit/>
          </a:bodyPr>
          <a:lstStyle/>
          <a:p>
            <a:pPr marL="0" marR="0" lvl="0" indent="0" algn="ctr" defTabSz="914049" eaLnBrk="1" fontAlgn="auto" latinLnBrk="0" hangingPunct="1">
              <a:lnSpc>
                <a:spcPct val="90000"/>
              </a:lnSpc>
              <a:spcBef>
                <a:spcPts val="0"/>
              </a:spcBef>
              <a:spcAft>
                <a:spcPts val="0"/>
              </a:spcAft>
              <a:buClrTx/>
              <a:buSzTx/>
              <a:buFontTx/>
              <a:buNone/>
              <a:tabLst/>
              <a:defRPr/>
            </a:pPr>
            <a:r>
              <a:rPr kumimoji="0" lang="en-US" sz="1530" b="0"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Visual Studio for Mac</a:t>
            </a:r>
          </a:p>
        </p:txBody>
      </p:sp>
      <p:sp>
        <p:nvSpPr>
          <p:cNvPr id="117" name="TextBox 2"/>
          <p:cNvSpPr txBox="1"/>
          <p:nvPr/>
        </p:nvSpPr>
        <p:spPr>
          <a:xfrm>
            <a:off x="731835" y="1394166"/>
            <a:ext cx="2971442" cy="733073"/>
          </a:xfrm>
          <a:prstGeom prst="rect">
            <a:avLst/>
          </a:prstGeom>
          <a:solidFill>
            <a:srgbClr val="000000">
              <a:alpha val="40000"/>
            </a:srgbClr>
          </a:solidFill>
        </p:spPr>
        <p:txBody>
          <a:bodyPr wrap="square" lIns="182854" tIns="146283" rIns="182854" bIns="146283" rtlCol="0" anchor="ctr">
            <a:noAutofit/>
          </a:bodyPr>
          <a:lstStyle/>
          <a:p>
            <a:pPr algn="ctr" defTabSz="914049">
              <a:defRPr/>
            </a:pPr>
            <a:r>
              <a:rPr lang="en-US" sz="2000" b="1" kern="0" dirty="0">
                <a:gradFill>
                  <a:gsLst>
                    <a:gs pos="1250">
                      <a:srgbClr val="FFFFFF"/>
                    </a:gs>
                    <a:gs pos="100000">
                      <a:srgbClr val="FFFFFF"/>
                    </a:gs>
                  </a:gsLst>
                  <a:lin ang="5400000" scaled="0"/>
                </a:gradFill>
                <a:latin typeface="Segoe UI"/>
                <a:cs typeface="Segoe UI Semibold" panose="020B0702040204020203" pitchFamily="34" charset="0"/>
              </a:rPr>
              <a:t>DESKTOP</a:t>
            </a:r>
          </a:p>
        </p:txBody>
      </p:sp>
      <p:sp>
        <p:nvSpPr>
          <p:cNvPr id="118" name="TextBox 2"/>
          <p:cNvSpPr txBox="1"/>
          <p:nvPr/>
        </p:nvSpPr>
        <p:spPr>
          <a:xfrm>
            <a:off x="3748957" y="1396893"/>
            <a:ext cx="2971379" cy="733073"/>
          </a:xfrm>
          <a:prstGeom prst="rect">
            <a:avLst/>
          </a:prstGeom>
          <a:solidFill>
            <a:srgbClr val="000000">
              <a:alpha val="40000"/>
            </a:srgbClr>
          </a:solidFill>
        </p:spPr>
        <p:txBody>
          <a:bodyPr wrap="square" lIns="182854" tIns="146283" rIns="182854" bIns="146283" rtlCol="0" anchor="ctr">
            <a:noAutofit/>
          </a:bodyPr>
          <a:lstStyle/>
          <a:p>
            <a:pPr algn="ctr" defTabSz="914049">
              <a:defRPr/>
            </a:pPr>
            <a:r>
              <a:rPr lang="en-US" sz="2000" b="1" kern="0" dirty="0">
                <a:gradFill>
                  <a:gsLst>
                    <a:gs pos="1250">
                      <a:srgbClr val="FFFFFF"/>
                    </a:gs>
                    <a:gs pos="100000">
                      <a:srgbClr val="FFFFFF"/>
                    </a:gs>
                  </a:gsLst>
                  <a:lin ang="5400000" scaled="0"/>
                </a:gradFill>
                <a:latin typeface="Segoe UI"/>
                <a:cs typeface="Segoe UI Semibold" panose="020B0702040204020203" pitchFamily="34" charset="0"/>
              </a:rPr>
              <a:t>CLOUD</a:t>
            </a:r>
          </a:p>
        </p:txBody>
      </p:sp>
      <p:sp>
        <p:nvSpPr>
          <p:cNvPr id="119" name="TextBox 2"/>
          <p:cNvSpPr txBox="1"/>
          <p:nvPr/>
        </p:nvSpPr>
        <p:spPr>
          <a:xfrm>
            <a:off x="6766015" y="1394166"/>
            <a:ext cx="2971381" cy="733073"/>
          </a:xfrm>
          <a:prstGeom prst="rect">
            <a:avLst/>
          </a:prstGeom>
          <a:solidFill>
            <a:srgbClr val="000000">
              <a:alpha val="40000"/>
            </a:srgbClr>
          </a:solidFill>
        </p:spPr>
        <p:txBody>
          <a:bodyPr wrap="square" lIns="182854" tIns="146283" rIns="182854" bIns="146283" rtlCol="0" anchor="ctr">
            <a:noAutofit/>
          </a:bodyPr>
          <a:lstStyle/>
          <a:p>
            <a:pPr algn="ctr" defTabSz="914049">
              <a:defRPr/>
            </a:pPr>
            <a:r>
              <a:rPr lang="en-US" sz="2000" b="1" kern="0" dirty="0">
                <a:gradFill>
                  <a:gsLst>
                    <a:gs pos="1250">
                      <a:srgbClr val="FFFFFF"/>
                    </a:gs>
                    <a:gs pos="100000">
                      <a:srgbClr val="FFFFFF"/>
                    </a:gs>
                  </a:gsLst>
                  <a:lin ang="5400000" scaled="0"/>
                </a:gradFill>
                <a:latin typeface="Segoe UI"/>
                <a:cs typeface="Segoe UI Semibold" panose="020B0702040204020203" pitchFamily="34" charset="0"/>
              </a:rPr>
              <a:t>MOBILE</a:t>
            </a:r>
          </a:p>
        </p:txBody>
      </p:sp>
      <p:pic>
        <p:nvPicPr>
          <p:cNvPr id="3" name="Picture 2"/>
          <p:cNvPicPr>
            <a:picLocks noChangeAspect="1"/>
          </p:cNvPicPr>
          <p:nvPr/>
        </p:nvPicPr>
        <p:blipFill>
          <a:blip r:embed="rId4"/>
          <a:stretch>
            <a:fillRect/>
          </a:stretch>
        </p:blipFill>
        <p:spPr>
          <a:xfrm>
            <a:off x="10344174" y="3588701"/>
            <a:ext cx="928876" cy="928876"/>
          </a:xfrm>
          <a:prstGeom prst="rect">
            <a:avLst/>
          </a:prstGeom>
        </p:spPr>
      </p:pic>
    </p:spTree>
    <p:extLst>
      <p:ext uri="{BB962C8B-B14F-4D97-AF65-F5344CB8AC3E}">
        <p14:creationId xmlns:p14="http://schemas.microsoft.com/office/powerpoint/2010/main" val="2785794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.NET Core -- Cross-platform </a:t>
            </a:r>
            <a:r>
              <a:rPr lang="en-US" dirty="0"/>
              <a:t>services</a:t>
            </a:r>
          </a:p>
        </p:txBody>
      </p:sp>
      <p:sp>
        <p:nvSpPr>
          <p:cNvPr id="69" name="TextBox 68"/>
          <p:cNvSpPr txBox="1"/>
          <p:nvPr/>
        </p:nvSpPr>
        <p:spPr>
          <a:xfrm>
            <a:off x="731832" y="5163645"/>
            <a:ext cx="9005562" cy="1533267"/>
          </a:xfrm>
          <a:prstGeom prst="rect">
            <a:avLst/>
          </a:prstGeom>
          <a:solidFill>
            <a:srgbClr val="D2D2D2"/>
          </a:solidFill>
        </p:spPr>
        <p:txBody>
          <a:bodyPr wrap="square" lIns="182854" tIns="146283" rIns="182854" bIns="146283" rtlCol="0" anchor="ctr">
            <a:noAutofit/>
          </a:bodyPr>
          <a:lstStyle/>
          <a:p>
            <a:pPr marL="0" marR="0" lvl="0" indent="0" algn="ctr" defTabSz="914049" rtl="0" eaLnBrk="1" fontAlgn="auto" latinLnBrk="0" hangingPunct="1">
              <a:lnSpc>
                <a:spcPct val="90000"/>
              </a:lnSpc>
              <a:spcBef>
                <a:spcPts val="0"/>
              </a:spcBef>
              <a:spcAft>
                <a:spcPts val="0"/>
              </a:spcAft>
              <a:buClrTx/>
              <a:buSzTx/>
              <a:buFontTx/>
              <a:buNone/>
              <a:tabLst/>
              <a:defRPr/>
            </a:pPr>
            <a:endParaRPr kumimoji="0" lang="en-US" sz="1599"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70" name="TextBox 69"/>
          <p:cNvSpPr txBox="1"/>
          <p:nvPr/>
        </p:nvSpPr>
        <p:spPr>
          <a:xfrm>
            <a:off x="822886" y="5874427"/>
            <a:ext cx="2788525" cy="548562"/>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32417" rtl="0" eaLnBrk="1" fontAlgn="auto" latinLnBrk="0" hangingPunct="1">
              <a:lnSpc>
                <a:spcPct val="90000"/>
              </a:lnSpc>
              <a:spcBef>
                <a:spcPts val="0"/>
              </a:spcBef>
              <a:spcAft>
                <a:spcPts val="0"/>
              </a:spcAft>
              <a:buClrTx/>
              <a:buSzTx/>
              <a:buFontTx/>
              <a:buNone/>
              <a:tabLst/>
              <a:defRPr/>
            </a:pPr>
            <a:r>
              <a:rPr kumimoji="0" lang="en-US" sz="1599"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71" name="TextBox 70"/>
          <p:cNvSpPr txBox="1"/>
          <p:nvPr/>
        </p:nvSpPr>
        <p:spPr>
          <a:xfrm>
            <a:off x="3839978" y="5874427"/>
            <a:ext cx="2788525" cy="548562"/>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32417" rtl="0" eaLnBrk="1" fontAlgn="auto" latinLnBrk="0" hangingPunct="1">
              <a:lnSpc>
                <a:spcPct val="90000"/>
              </a:lnSpc>
              <a:spcBef>
                <a:spcPts val="0"/>
              </a:spcBef>
              <a:spcAft>
                <a:spcPts val="0"/>
              </a:spcAft>
              <a:buClrTx/>
              <a:buSzTx/>
              <a:buFontTx/>
              <a:buNone/>
              <a:tabLst/>
              <a:defRPr/>
            </a:pPr>
            <a:r>
              <a:rPr kumimoji="0" lang="en-US" sz="1599"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72" name="TextBox 71"/>
          <p:cNvSpPr txBox="1"/>
          <p:nvPr/>
        </p:nvSpPr>
        <p:spPr>
          <a:xfrm>
            <a:off x="6857070" y="5874427"/>
            <a:ext cx="2788525" cy="548562"/>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32417" rtl="0" eaLnBrk="1" fontAlgn="auto" latinLnBrk="0" hangingPunct="1">
              <a:lnSpc>
                <a:spcPct val="90000"/>
              </a:lnSpc>
              <a:spcBef>
                <a:spcPts val="0"/>
              </a:spcBef>
              <a:spcAft>
                <a:spcPts val="0"/>
              </a:spcAft>
              <a:buClrTx/>
              <a:buSzTx/>
              <a:buFontTx/>
              <a:buNone/>
              <a:tabLst/>
              <a:defRPr/>
            </a:pPr>
            <a:r>
              <a:rPr kumimoji="0" lang="en-US" sz="1599"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73" name="TextBox 72"/>
          <p:cNvSpPr txBox="1"/>
          <p:nvPr/>
        </p:nvSpPr>
        <p:spPr>
          <a:xfrm>
            <a:off x="731832" y="5139457"/>
            <a:ext cx="9005562" cy="411422"/>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32417" rtl="0" eaLnBrk="1" fontAlgn="auto" latinLnBrk="0" hangingPunct="1">
              <a:lnSpc>
                <a:spcPct val="90000"/>
              </a:lnSpc>
              <a:spcBef>
                <a:spcPts val="0"/>
              </a:spcBef>
              <a:spcAft>
                <a:spcPts val="0"/>
              </a:spcAft>
              <a:buClrTx/>
              <a:buSzTx/>
              <a:buFontTx/>
              <a:buNone/>
              <a:tabLst/>
              <a:defRPr/>
            </a:pPr>
            <a:r>
              <a:rPr kumimoji="0" lang="en-US" sz="1599"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COMMON INFRASTRUCTURE</a:t>
            </a:r>
          </a:p>
        </p:txBody>
      </p:sp>
      <p:sp>
        <p:nvSpPr>
          <p:cNvPr id="82" name="TextBox 81"/>
          <p:cNvSpPr txBox="1"/>
          <p:nvPr/>
        </p:nvSpPr>
        <p:spPr>
          <a:xfrm>
            <a:off x="731833" y="3634321"/>
            <a:ext cx="9005562" cy="1417084"/>
          </a:xfrm>
          <a:prstGeom prst="rect">
            <a:avLst/>
          </a:prstGeom>
          <a:solidFill>
            <a:srgbClr val="FF8C00"/>
          </a:solidFill>
        </p:spPr>
        <p:txBody>
          <a:bodyPr wrap="square" lIns="182854" tIns="146283" rIns="182854" bIns="146283"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417" rtl="0" eaLnBrk="1" fontAlgn="auto"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rPr>
              <a:t>.NET STANDARD LIBRARY</a:t>
            </a:r>
          </a:p>
        </p:txBody>
      </p:sp>
      <p:grpSp>
        <p:nvGrpSpPr>
          <p:cNvPr id="103" name="Group 102"/>
          <p:cNvGrpSpPr/>
          <p:nvPr/>
        </p:nvGrpSpPr>
        <p:grpSpPr>
          <a:xfrm>
            <a:off x="9828451" y="1394167"/>
            <a:ext cx="1965682" cy="5299712"/>
            <a:chOff x="7489548" y="1582077"/>
            <a:chExt cx="1929967" cy="5197742"/>
          </a:xfrm>
          <a:solidFill>
            <a:srgbClr val="FFFFFF">
              <a:lumMod val="85000"/>
            </a:srgbClr>
          </a:solidFill>
        </p:grpSpPr>
        <p:sp>
          <p:nvSpPr>
            <p:cNvPr id="110" name="Rectangle 109"/>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182854" tIns="146283" rIns="182854" bIns="146283" numCol="1" rtlCol="0" anchor="t" anchorCtr="0" compatLnSpc="1">
              <a:prstTxWarp prst="textNoShape">
                <a:avLst/>
              </a:prstTxWarp>
            </a:bodyPr>
            <a:lstStyle/>
            <a:p>
              <a:pPr marL="0" marR="0" lvl="0" indent="0" algn="l" defTabSz="912423" rtl="0" eaLnBrk="1" fontAlgn="auto" latinLnBrk="0" hangingPunct="1">
                <a:lnSpc>
                  <a:spcPct val="100000"/>
                </a:lnSpc>
                <a:spcBef>
                  <a:spcPts val="0"/>
                </a:spcBef>
                <a:spcAft>
                  <a:spcPts val="0"/>
                </a:spcAft>
                <a:buClrTx/>
                <a:buSzTx/>
                <a:buFontTx/>
                <a:buNone/>
                <a:tabLst/>
                <a:defRPr/>
              </a:pPr>
              <a:r>
                <a:rPr kumimoji="0" lang="en-US" sz="2797"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111" name="TextBox 110"/>
            <p:cNvSpPr txBox="1"/>
            <p:nvPr/>
          </p:nvSpPr>
          <p:spPr>
            <a:xfrm>
              <a:off x="7489548" y="1582077"/>
              <a:ext cx="1929965" cy="627675"/>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l" defTabSz="932417" rtl="0" eaLnBrk="1" fontAlgn="auto"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TOOLS</a:t>
              </a:r>
            </a:p>
          </p:txBody>
        </p:sp>
      </p:grpSp>
      <p:grpSp>
        <p:nvGrpSpPr>
          <p:cNvPr id="104" name="Group 103"/>
          <p:cNvGrpSpPr/>
          <p:nvPr/>
        </p:nvGrpSpPr>
        <p:grpSpPr>
          <a:xfrm>
            <a:off x="10037203" y="2171273"/>
            <a:ext cx="1548177" cy="1350808"/>
            <a:chOff x="10404342" y="1920240"/>
            <a:chExt cx="1548397" cy="1351000"/>
          </a:xfrm>
        </p:grpSpPr>
        <p:pic>
          <p:nvPicPr>
            <p:cNvPr id="108" name="Picture 107"/>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24267" r="9586"/>
            <a:stretch/>
          </p:blipFill>
          <p:spPr bwMode="auto">
            <a:xfrm>
              <a:off x="10831921" y="1920240"/>
              <a:ext cx="693238" cy="1174557"/>
            </a:xfrm>
            <a:prstGeom prst="rect">
              <a:avLst/>
            </a:prstGeom>
            <a:solidFill>
              <a:srgbClr val="FFFFFF">
                <a:lumMod val="85000"/>
              </a:srgbClr>
            </a:solidFill>
            <a:ln>
              <a:noFill/>
            </a:ln>
            <a:extLst/>
          </p:spPr>
        </p:pic>
        <p:sp>
          <p:nvSpPr>
            <p:cNvPr id="109" name="TextBox 108"/>
            <p:cNvSpPr txBox="1"/>
            <p:nvPr/>
          </p:nvSpPr>
          <p:spPr>
            <a:xfrm>
              <a:off x="10404342" y="2763859"/>
              <a:ext cx="1548397" cy="507381"/>
            </a:xfrm>
            <a:prstGeom prst="rect">
              <a:avLst/>
            </a:prstGeom>
            <a:solidFill>
              <a:srgbClr val="FFFFFF">
                <a:lumMod val="85000"/>
              </a:srgbClr>
            </a:solidFill>
          </p:spPr>
          <p:txBody>
            <a:bodyPr wrap="square" lIns="93260" tIns="146283" rIns="93260" bIns="146283" rtlCol="0">
              <a:spAutoFit/>
            </a:bodyPr>
            <a:lstStyle/>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1530" b="0"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Visual Studio</a:t>
              </a:r>
            </a:p>
          </p:txBody>
        </p:sp>
      </p:grpSp>
      <p:sp>
        <p:nvSpPr>
          <p:cNvPr id="35" name="Rectangle 34"/>
          <p:cNvSpPr/>
          <p:nvPr/>
        </p:nvSpPr>
        <p:spPr bwMode="auto">
          <a:xfrm>
            <a:off x="6766015" y="1394167"/>
            <a:ext cx="2971379" cy="2127914"/>
          </a:xfrm>
          <a:prstGeom prst="rect">
            <a:avLst/>
          </a:prstGeom>
          <a:solidFill>
            <a:srgbClr val="505050"/>
          </a:solidFill>
          <a:ln w="25400" cap="flat" cmpd="sng" algn="ctr">
            <a:noFill/>
            <a:prstDash val="solid"/>
            <a:headEnd type="none" w="med" len="med"/>
            <a:tailEnd type="none" w="med" len="med"/>
          </a:ln>
          <a:effectLst/>
        </p:spPr>
        <p:txBody>
          <a:bodyPr vert="horz" wrap="square" lIns="182854" tIns="146283" rIns="182854" bIns="146283" numCol="1" rtlCol="0" anchor="ctr" anchorCtr="0" compatLnSpc="1">
            <a:prstTxWarp prst="textNoShape">
              <a:avLst/>
            </a:prstTxWarp>
          </a:bodyPr>
          <a:lstStyle/>
          <a:p>
            <a:pPr algn="ctr" defTabSz="912423">
              <a:lnSpc>
                <a:spcPct val="90000"/>
              </a:lnSpc>
            </a:pPr>
            <a:endPar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a:p>
            <a:pPr algn="ctr" defTabSz="912423">
              <a:lnSpc>
                <a:spcPct val="90000"/>
              </a:lnSpc>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XAMARIN</a:t>
            </a:r>
          </a:p>
        </p:txBody>
      </p:sp>
      <p:sp>
        <p:nvSpPr>
          <p:cNvPr id="36" name="Rectangle 35"/>
          <p:cNvSpPr/>
          <p:nvPr/>
        </p:nvSpPr>
        <p:spPr bwMode="auto">
          <a:xfrm>
            <a:off x="731897" y="1394166"/>
            <a:ext cx="2971379" cy="2127914"/>
          </a:xfrm>
          <a:prstGeom prst="rect">
            <a:avLst/>
          </a:prstGeom>
          <a:solidFill>
            <a:srgbClr val="D83B01"/>
          </a:solidFill>
          <a:ln w="25400" cap="flat" cmpd="sng" algn="ctr">
            <a:noFill/>
            <a:prstDash val="solid"/>
            <a:headEnd type="none" w="med" len="med"/>
            <a:tailEnd type="none" w="med" len="med"/>
          </a:ln>
          <a:effectLst/>
        </p:spPr>
        <p:txBody>
          <a:bodyPr vert="horz" wrap="square" lIns="182854" tIns="146283" rIns="182854" bIns="146283" numCol="1" rtlCol="0" anchor="ctr" anchorCtr="0" compatLnSpc="1">
            <a:prstTxWarp prst="textNoShape">
              <a:avLst/>
            </a:prstTxWarp>
          </a:bodyPr>
          <a:lstStyle/>
          <a:p>
            <a:pPr algn="ctr" defTabSz="912423">
              <a:lnSpc>
                <a:spcPct val="90000"/>
              </a:lnSpc>
            </a:pPr>
            <a:endPar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a:p>
            <a:pPr algn="ctr" defTabSz="912423">
              <a:lnSpc>
                <a:spcPct val="90000"/>
              </a:lnSpc>
            </a:pPr>
            <a:endPar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a:p>
            <a:pPr algn="ctr" defTabSz="912423">
              <a:lnSpc>
                <a:spcPct val="90000"/>
              </a:lnSpc>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.NET FRAMEWORK</a:t>
            </a:r>
          </a:p>
          <a:p>
            <a:pPr algn="ctr" defTabSz="912423">
              <a:lnSpc>
                <a:spcPct val="90000"/>
              </a:lnSpc>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WINDOWS UWP</a:t>
            </a:r>
          </a:p>
          <a:p>
            <a:pPr algn="ctr" defTabSz="912423">
              <a:lnSpc>
                <a:spcPct val="90000"/>
              </a:lnSpc>
            </a:pPr>
            <a:endPar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p:txBody>
      </p:sp>
      <p:sp>
        <p:nvSpPr>
          <p:cNvPr id="37" name="Rectangle 36"/>
          <p:cNvSpPr/>
          <p:nvPr/>
        </p:nvSpPr>
        <p:spPr bwMode="auto">
          <a:xfrm>
            <a:off x="3748955" y="1394166"/>
            <a:ext cx="2971379" cy="2127914"/>
          </a:xfrm>
          <a:prstGeom prst="rect">
            <a:avLst/>
          </a:prstGeom>
          <a:solidFill>
            <a:srgbClr val="0078D7"/>
          </a:solidFill>
          <a:ln w="25400" cap="flat" cmpd="sng" algn="ctr">
            <a:noFill/>
            <a:prstDash val="solid"/>
            <a:headEnd type="none" w="med" len="med"/>
            <a:tailEnd type="none" w="med" len="med"/>
          </a:ln>
          <a:effectLst/>
        </p:spPr>
        <p:txBody>
          <a:bodyPr vert="horz" wrap="square" lIns="182854" tIns="146283" rIns="182854" bIns="146283" numCol="1" rtlCol="0" anchor="ctr" anchorCtr="0" compatLnSpc="1">
            <a:prstTxWarp prst="textNoShape">
              <a:avLst/>
            </a:prstTxWarp>
          </a:bodyPr>
          <a:lstStyle/>
          <a:p>
            <a:pPr algn="ctr" defTabSz="912423">
              <a:lnSpc>
                <a:spcPct val="90000"/>
              </a:lnSpc>
            </a:pPr>
            <a:endPar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a:p>
            <a:pPr algn="ctr" defTabSz="912423">
              <a:lnSpc>
                <a:spcPct val="90000"/>
              </a:lnSpc>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.NET CORE</a:t>
            </a:r>
          </a:p>
          <a:p>
            <a:pPr algn="ctr" defTabSz="912423">
              <a:lnSpc>
                <a:spcPct val="90000"/>
              </a:lnSpc>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ASP.NET</a:t>
            </a:r>
          </a:p>
        </p:txBody>
      </p:sp>
      <p:sp>
        <p:nvSpPr>
          <p:cNvPr id="38" name="TextBox 2"/>
          <p:cNvSpPr txBox="1"/>
          <p:nvPr/>
        </p:nvSpPr>
        <p:spPr>
          <a:xfrm>
            <a:off x="731835" y="1394166"/>
            <a:ext cx="2971442" cy="733073"/>
          </a:xfrm>
          <a:prstGeom prst="rect">
            <a:avLst/>
          </a:prstGeom>
          <a:solidFill>
            <a:srgbClr val="000000">
              <a:alpha val="40000"/>
            </a:srgbClr>
          </a:solidFill>
        </p:spPr>
        <p:txBody>
          <a:bodyPr wrap="square" lIns="182854" tIns="146283" rIns="182854" bIns="146283" rtlCol="0" anchor="ctr">
            <a:noAutofit/>
          </a:bodyPr>
          <a:lstStyle/>
          <a:p>
            <a:pPr algn="ctr" defTabSz="914049">
              <a:defRPr/>
            </a:pPr>
            <a:r>
              <a:rPr lang="en-US" sz="2000" b="1" kern="0" dirty="0">
                <a:gradFill>
                  <a:gsLst>
                    <a:gs pos="1250">
                      <a:srgbClr val="FFFFFF"/>
                    </a:gs>
                    <a:gs pos="100000">
                      <a:srgbClr val="FFFFFF"/>
                    </a:gs>
                  </a:gsLst>
                  <a:lin ang="5400000" scaled="0"/>
                </a:gradFill>
                <a:latin typeface="Segoe UI"/>
                <a:cs typeface="Segoe UI Semibold" panose="020B0702040204020203" pitchFamily="34" charset="0"/>
              </a:rPr>
              <a:t>DESKTOP</a:t>
            </a:r>
          </a:p>
        </p:txBody>
      </p:sp>
      <p:sp>
        <p:nvSpPr>
          <p:cNvPr id="39" name="TextBox 2"/>
          <p:cNvSpPr txBox="1"/>
          <p:nvPr/>
        </p:nvSpPr>
        <p:spPr>
          <a:xfrm>
            <a:off x="3748957" y="1396893"/>
            <a:ext cx="2971379" cy="733073"/>
          </a:xfrm>
          <a:prstGeom prst="rect">
            <a:avLst/>
          </a:prstGeom>
          <a:solidFill>
            <a:srgbClr val="000000">
              <a:alpha val="40000"/>
            </a:srgbClr>
          </a:solidFill>
        </p:spPr>
        <p:txBody>
          <a:bodyPr wrap="square" lIns="182854" tIns="146283" rIns="182854" bIns="146283" rtlCol="0" anchor="ctr">
            <a:noAutofit/>
          </a:bodyPr>
          <a:lstStyle/>
          <a:p>
            <a:pPr algn="ctr" defTabSz="914049">
              <a:defRPr/>
            </a:pPr>
            <a:r>
              <a:rPr lang="en-US" sz="2000" b="1" kern="0" dirty="0">
                <a:gradFill>
                  <a:gsLst>
                    <a:gs pos="1250">
                      <a:srgbClr val="FFFFFF"/>
                    </a:gs>
                    <a:gs pos="100000">
                      <a:srgbClr val="FFFFFF"/>
                    </a:gs>
                  </a:gsLst>
                  <a:lin ang="5400000" scaled="0"/>
                </a:gradFill>
                <a:latin typeface="Segoe UI"/>
                <a:cs typeface="Segoe UI Semibold" panose="020B0702040204020203" pitchFamily="34" charset="0"/>
              </a:rPr>
              <a:t>CLOUD</a:t>
            </a:r>
          </a:p>
        </p:txBody>
      </p:sp>
      <p:sp>
        <p:nvSpPr>
          <p:cNvPr id="40" name="TextBox 2"/>
          <p:cNvSpPr txBox="1"/>
          <p:nvPr/>
        </p:nvSpPr>
        <p:spPr>
          <a:xfrm>
            <a:off x="6766015" y="1394166"/>
            <a:ext cx="2971381" cy="733073"/>
          </a:xfrm>
          <a:prstGeom prst="rect">
            <a:avLst/>
          </a:prstGeom>
          <a:solidFill>
            <a:srgbClr val="000000">
              <a:alpha val="40000"/>
            </a:srgbClr>
          </a:solidFill>
        </p:spPr>
        <p:txBody>
          <a:bodyPr wrap="square" lIns="182854" tIns="146283" rIns="182854" bIns="146283" rtlCol="0" anchor="ctr">
            <a:noAutofit/>
          </a:bodyPr>
          <a:lstStyle/>
          <a:p>
            <a:pPr algn="ctr" defTabSz="914049">
              <a:defRPr/>
            </a:pPr>
            <a:r>
              <a:rPr lang="en-US" sz="2000" b="1" kern="0" dirty="0">
                <a:gradFill>
                  <a:gsLst>
                    <a:gs pos="1250">
                      <a:srgbClr val="FFFFFF"/>
                    </a:gs>
                    <a:gs pos="100000">
                      <a:srgbClr val="FFFFFF"/>
                    </a:gs>
                  </a:gsLst>
                  <a:lin ang="5400000" scaled="0"/>
                </a:gradFill>
                <a:latin typeface="Segoe UI"/>
                <a:cs typeface="Segoe UI Semibold" panose="020B0702040204020203" pitchFamily="34" charset="0"/>
              </a:rPr>
              <a:t>MOBILE</a:t>
            </a:r>
          </a:p>
        </p:txBody>
      </p:sp>
      <p:sp>
        <p:nvSpPr>
          <p:cNvPr id="28" name="Rectangle 27"/>
          <p:cNvSpPr/>
          <p:nvPr/>
        </p:nvSpPr>
        <p:spPr bwMode="auto">
          <a:xfrm>
            <a:off x="353544" y="1190485"/>
            <a:ext cx="3395410" cy="2331595"/>
          </a:xfrm>
          <a:prstGeom prst="rect">
            <a:avLst/>
          </a:prstGeom>
          <a:solidFill>
            <a:srgbClr val="F8F8F8">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41" name="Group 40"/>
          <p:cNvGrpSpPr/>
          <p:nvPr/>
        </p:nvGrpSpPr>
        <p:grpSpPr>
          <a:xfrm>
            <a:off x="9830335" y="4889625"/>
            <a:ext cx="1965681" cy="1350807"/>
            <a:chOff x="10195561" y="3458117"/>
            <a:chExt cx="1965960" cy="1350999"/>
          </a:xfrm>
        </p:grpSpPr>
        <p:sp>
          <p:nvSpPr>
            <p:cNvPr id="42" name="TextBox 41"/>
            <p:cNvSpPr txBox="1"/>
            <p:nvPr/>
          </p:nvSpPr>
          <p:spPr>
            <a:xfrm>
              <a:off x="10195561" y="4301735"/>
              <a:ext cx="1965960" cy="507381"/>
            </a:xfrm>
            <a:prstGeom prst="rect">
              <a:avLst/>
            </a:prstGeom>
            <a:solidFill>
              <a:srgbClr val="FFFFFF">
                <a:lumMod val="85000"/>
              </a:srgbClr>
            </a:solidFill>
          </p:spPr>
          <p:txBody>
            <a:bodyPr wrap="square" lIns="93260" tIns="146283" rIns="93260" bIns="146283" rtlCol="0">
              <a:spAutoFit/>
            </a:bodyPr>
            <a:lstStyle/>
            <a:p>
              <a:pPr marL="0" marR="0" lvl="0" indent="0" algn="ctr" defTabSz="914049" eaLnBrk="1" fontAlgn="auto" latinLnBrk="0" hangingPunct="1">
                <a:lnSpc>
                  <a:spcPct val="90000"/>
                </a:lnSpc>
                <a:spcBef>
                  <a:spcPts val="0"/>
                </a:spcBef>
                <a:spcAft>
                  <a:spcPts val="0"/>
                </a:spcAft>
                <a:buClrTx/>
                <a:buSzTx/>
                <a:buFontTx/>
                <a:buNone/>
                <a:tabLst/>
                <a:defRPr/>
              </a:pPr>
              <a:r>
                <a:rPr kumimoji="0" lang="en-US" sz="1530" b="0"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Visual Studio Code</a:t>
              </a:r>
            </a:p>
          </p:txBody>
        </p:sp>
        <p:pic>
          <p:nvPicPr>
            <p:cNvPr id="43" name="Picture 42"/>
            <p:cNvPicPr>
              <a:picLocks noChangeAspect="1" noChangeArrowheads="1"/>
            </p:cNvPicPr>
            <p:nvPr/>
          </p:nvPicPr>
          <p:blipFill rotWithShape="1">
            <a:blip r:embed="rId3" cstate="print">
              <a:duotone>
                <a:srgbClr val="0078D7">
                  <a:shade val="45000"/>
                  <a:satMod val="135000"/>
                </a:srgbClr>
                <a:prstClr val="white"/>
              </a:duotone>
              <a:extLst>
                <a:ext uri="{28A0092B-C50C-407E-A947-70E740481C1C}">
                  <a14:useLocalDpi xmlns:a14="http://schemas.microsoft.com/office/drawing/2010/main"/>
                </a:ext>
              </a:extLst>
            </a:blip>
            <a:srcRect l="25414" r="11806"/>
            <a:stretch/>
          </p:blipFill>
          <p:spPr bwMode="auto">
            <a:xfrm>
              <a:off x="10852015" y="3458117"/>
              <a:ext cx="653051" cy="1174558"/>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44" name="TextBox 43"/>
          <p:cNvSpPr txBox="1"/>
          <p:nvPr/>
        </p:nvSpPr>
        <p:spPr>
          <a:xfrm>
            <a:off x="9825772" y="4543626"/>
            <a:ext cx="1965681" cy="507309"/>
          </a:xfrm>
          <a:prstGeom prst="rect">
            <a:avLst/>
          </a:prstGeom>
          <a:solidFill>
            <a:srgbClr val="FFFFFF">
              <a:lumMod val="85000"/>
            </a:srgbClr>
          </a:solidFill>
        </p:spPr>
        <p:txBody>
          <a:bodyPr wrap="square" lIns="93260" tIns="146283" rIns="93260" bIns="146283" rtlCol="0">
            <a:spAutoFit/>
          </a:bodyPr>
          <a:lstStyle/>
          <a:p>
            <a:pPr marL="0" marR="0" lvl="0" indent="0" algn="ctr" defTabSz="914049" eaLnBrk="1" fontAlgn="auto" latinLnBrk="0" hangingPunct="1">
              <a:lnSpc>
                <a:spcPct val="90000"/>
              </a:lnSpc>
              <a:spcBef>
                <a:spcPts val="0"/>
              </a:spcBef>
              <a:spcAft>
                <a:spcPts val="0"/>
              </a:spcAft>
              <a:buClrTx/>
              <a:buSzTx/>
              <a:buFontTx/>
              <a:buNone/>
              <a:tabLst/>
              <a:defRPr/>
            </a:pPr>
            <a:r>
              <a:rPr kumimoji="0" lang="en-US" sz="1530" b="0"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Visual Studio for Mac</a:t>
            </a:r>
          </a:p>
        </p:txBody>
      </p:sp>
      <p:pic>
        <p:nvPicPr>
          <p:cNvPr id="45" name="Picture 44"/>
          <p:cNvPicPr>
            <a:picLocks noChangeAspect="1"/>
          </p:cNvPicPr>
          <p:nvPr/>
        </p:nvPicPr>
        <p:blipFill>
          <a:blip r:embed="rId4"/>
          <a:stretch>
            <a:fillRect/>
          </a:stretch>
        </p:blipFill>
        <p:spPr>
          <a:xfrm>
            <a:off x="10344174" y="3588701"/>
            <a:ext cx="928876" cy="928876"/>
          </a:xfrm>
          <a:prstGeom prst="rect">
            <a:avLst/>
          </a:prstGeom>
        </p:spPr>
      </p:pic>
      <p:sp>
        <p:nvSpPr>
          <p:cNvPr id="2" name="Rectangle 1"/>
          <p:cNvSpPr/>
          <p:nvPr/>
        </p:nvSpPr>
        <p:spPr bwMode="auto">
          <a:xfrm>
            <a:off x="6766012" y="1302726"/>
            <a:ext cx="5304321" cy="2331595"/>
          </a:xfrm>
          <a:prstGeom prst="rect">
            <a:avLst/>
          </a:prstGeom>
          <a:solidFill>
            <a:srgbClr val="F8F8F8">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7" name="Rectangle 26"/>
          <p:cNvSpPr/>
          <p:nvPr/>
        </p:nvSpPr>
        <p:spPr bwMode="auto">
          <a:xfrm>
            <a:off x="304904" y="3622661"/>
            <a:ext cx="11765429" cy="3208335"/>
          </a:xfrm>
          <a:prstGeom prst="rect">
            <a:avLst/>
          </a:prstGeom>
          <a:solidFill>
            <a:srgbClr val="F8F8F8">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881175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.NET Core</a:t>
            </a:r>
          </a:p>
        </p:txBody>
      </p:sp>
      <p:sp>
        <p:nvSpPr>
          <p:cNvPr id="6" name="Text Placeholder 5"/>
          <p:cNvSpPr>
            <a:spLocks noGrp="1"/>
          </p:cNvSpPr>
          <p:nvPr>
            <p:ph type="body" sz="quarter" idx="10"/>
          </p:nvPr>
        </p:nvSpPr>
        <p:spPr>
          <a:xfrm>
            <a:off x="1920604" y="1523329"/>
            <a:ext cx="7680942" cy="1021818"/>
          </a:xfrm>
        </p:spPr>
        <p:txBody>
          <a:bodyPr/>
          <a:lstStyle/>
          <a:p>
            <a:r>
              <a:rPr lang="en-US" sz="3600" dirty="0"/>
              <a:t>Cross-platform</a:t>
            </a:r>
          </a:p>
          <a:p>
            <a:pPr lvl="1"/>
            <a:r>
              <a:rPr lang="en-US" dirty="0"/>
              <a:t>Windows, Linux and </a:t>
            </a:r>
            <a:r>
              <a:rPr lang="en-US" dirty="0" err="1"/>
              <a:t>macOS</a:t>
            </a:r>
            <a:endParaRPr lang="en-US" sz="1800" dirty="0"/>
          </a:p>
        </p:txBody>
      </p:sp>
      <p:pic>
        <p:nvPicPr>
          <p:cNvPr id="2" name="Picture 1"/>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3336" y="1577043"/>
            <a:ext cx="914390" cy="914390"/>
          </a:xfrm>
          <a:prstGeom prst="rect">
            <a:avLst/>
          </a:prstGeom>
        </p:spPr>
      </p:pic>
    </p:spTree>
    <p:extLst>
      <p:ext uri="{BB962C8B-B14F-4D97-AF65-F5344CB8AC3E}">
        <p14:creationId xmlns:p14="http://schemas.microsoft.com/office/powerpoint/2010/main" val="11462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19395"/>
            <a:ext cx="11889564" cy="917575"/>
          </a:xfrm>
        </p:spPr>
        <p:txBody>
          <a:bodyPr/>
          <a:lstStyle/>
          <a:p>
            <a:r>
              <a:rPr lang="en-US" dirty="0"/>
              <a:t>http://redhatloves.net</a:t>
            </a:r>
          </a:p>
        </p:txBody>
      </p:sp>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48098" y="754092"/>
            <a:ext cx="9142771" cy="6084561"/>
          </a:xfrm>
          <a:prstGeom prst="rect">
            <a:avLst/>
          </a:prstGeom>
        </p:spPr>
      </p:pic>
    </p:spTree>
    <p:extLst>
      <p:ext uri="{BB962C8B-B14F-4D97-AF65-F5344CB8AC3E}">
        <p14:creationId xmlns:p14="http://schemas.microsoft.com/office/powerpoint/2010/main" val="1965958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Supported OSes</a:t>
            </a:r>
          </a:p>
        </p:txBody>
      </p:sp>
      <p:sp>
        <p:nvSpPr>
          <p:cNvPr id="3" name="Text Placeholder 2"/>
          <p:cNvSpPr>
            <a:spLocks noGrp="1"/>
          </p:cNvSpPr>
          <p:nvPr>
            <p:ph type="body" sz="quarter" idx="10"/>
          </p:nvPr>
        </p:nvSpPr>
        <p:spPr>
          <a:xfrm>
            <a:off x="274639" y="1212849"/>
            <a:ext cx="5486399" cy="3447098"/>
          </a:xfrm>
        </p:spPr>
        <p:txBody>
          <a:bodyPr/>
          <a:lstStyle/>
          <a:p>
            <a:r>
              <a:rPr lang="en-US" dirty="0"/>
              <a:t>Windows</a:t>
            </a:r>
          </a:p>
          <a:p>
            <a:pPr lvl="1"/>
            <a:r>
              <a:rPr lang="en-US" dirty="0"/>
              <a:t>Windows 7+</a:t>
            </a:r>
          </a:p>
          <a:p>
            <a:pPr lvl="1"/>
            <a:r>
              <a:rPr lang="en-US" dirty="0"/>
              <a:t>Server 2008 R2 SP1+</a:t>
            </a:r>
          </a:p>
          <a:p>
            <a:pPr lvl="1"/>
            <a:r>
              <a:rPr lang="en-US" dirty="0"/>
              <a:t>Server 2016 (incl. Nano)</a:t>
            </a:r>
          </a:p>
          <a:p>
            <a:r>
              <a:rPr lang="en-US" dirty="0" err="1"/>
              <a:t>macOS</a:t>
            </a:r>
            <a:endParaRPr lang="en-US" dirty="0"/>
          </a:p>
          <a:p>
            <a:pPr lvl="1"/>
            <a:r>
              <a:rPr lang="en-US" dirty="0"/>
              <a:t>Sierra</a:t>
            </a:r>
          </a:p>
          <a:p>
            <a:endParaRPr lang="en-US" dirty="0"/>
          </a:p>
        </p:txBody>
      </p:sp>
      <p:sp>
        <p:nvSpPr>
          <p:cNvPr id="4" name="Text Placeholder 3"/>
          <p:cNvSpPr>
            <a:spLocks noGrp="1"/>
          </p:cNvSpPr>
          <p:nvPr>
            <p:ph type="body" sz="quarter" idx="11"/>
          </p:nvPr>
        </p:nvSpPr>
        <p:spPr>
          <a:xfrm>
            <a:off x="6675439" y="1212849"/>
            <a:ext cx="5486399" cy="4284250"/>
          </a:xfrm>
        </p:spPr>
        <p:txBody>
          <a:bodyPr/>
          <a:lstStyle/>
          <a:p>
            <a:r>
              <a:rPr lang="en-US" dirty="0"/>
              <a:t>Linux</a:t>
            </a:r>
          </a:p>
          <a:p>
            <a:pPr lvl="1"/>
            <a:r>
              <a:rPr lang="en-US" dirty="0"/>
              <a:t>RHEL</a:t>
            </a:r>
          </a:p>
          <a:p>
            <a:pPr lvl="1"/>
            <a:r>
              <a:rPr lang="en-US" dirty="0"/>
              <a:t>Fedora</a:t>
            </a:r>
          </a:p>
          <a:p>
            <a:pPr lvl="1"/>
            <a:r>
              <a:rPr lang="en-US" dirty="0"/>
              <a:t>Centos</a:t>
            </a:r>
          </a:p>
          <a:p>
            <a:pPr lvl="1"/>
            <a:r>
              <a:rPr lang="en-US" dirty="0" err="1"/>
              <a:t>Debian</a:t>
            </a:r>
            <a:endParaRPr lang="en-US" dirty="0"/>
          </a:p>
          <a:p>
            <a:pPr lvl="1"/>
            <a:r>
              <a:rPr lang="en-US" dirty="0"/>
              <a:t>Ubuntu</a:t>
            </a:r>
          </a:p>
          <a:p>
            <a:pPr lvl="1"/>
            <a:r>
              <a:rPr lang="en-US" dirty="0"/>
              <a:t>Linux Mint</a:t>
            </a:r>
          </a:p>
          <a:p>
            <a:pPr lvl="1"/>
            <a:r>
              <a:rPr lang="en-US" dirty="0" err="1"/>
              <a:t>openSUSE</a:t>
            </a:r>
            <a:endParaRPr lang="en-US" dirty="0"/>
          </a:p>
          <a:p>
            <a:pPr lvl="1"/>
            <a:r>
              <a:rPr lang="en-US" dirty="0"/>
              <a:t>Oracle Linux</a:t>
            </a:r>
          </a:p>
          <a:p>
            <a:pPr lvl="1"/>
            <a:endParaRPr lang="en-US" dirty="0"/>
          </a:p>
        </p:txBody>
      </p:sp>
    </p:spTree>
    <p:extLst>
      <p:ext uri="{BB962C8B-B14F-4D97-AF65-F5344CB8AC3E}">
        <p14:creationId xmlns:p14="http://schemas.microsoft.com/office/powerpoint/2010/main" val="18910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COLOR TEMPLATE">
  <a:themeElements>
    <a:clrScheme name="Custom 3">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5C2D91"/>
      </a:hlink>
      <a:folHlink>
        <a:srgbClr val="9B6CD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0.xml><?xml version="1.0" encoding="utf-8"?>
<a:theme xmlns:a="http://schemas.openxmlformats.org/drawingml/2006/main" name="2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11.xml><?xml version="1.0" encoding="utf-8"?>
<a:theme xmlns:a="http://schemas.openxmlformats.org/drawingml/2006/main" name="2_Azure Medium">
  <a:themeElements>
    <a:clrScheme name="Custom 2">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FFFFFF"/>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2_Azure Grap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6-30537_Envision 2016 Concurrent Template_Dark">
  <a:themeElements>
    <a:clrScheme name="Ignite Dark">
      <a:dk1>
        <a:srgbClr val="505050"/>
      </a:dk1>
      <a:lt1>
        <a:srgbClr val="FFFFFF"/>
      </a:lt1>
      <a:dk2>
        <a:srgbClr val="D83B01"/>
      </a:dk2>
      <a:lt2>
        <a:srgbClr val="F8F8F8"/>
      </a:lt2>
      <a:accent1>
        <a:srgbClr val="D83B01"/>
      </a:accent1>
      <a:accent2>
        <a:srgbClr val="0078D7"/>
      </a:accent2>
      <a:accent3>
        <a:srgbClr val="D2D2D2"/>
      </a:accent3>
      <a:accent4>
        <a:srgbClr val="FFB900"/>
      </a:accent4>
      <a:accent5>
        <a:srgbClr val="FF8C00"/>
      </a:accent5>
      <a:accent6>
        <a:srgbClr val="00BCF2"/>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3D8EA723-330F-4CE4-9E9B-7A3528C3E25F}"/>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3.xml><?xml version="1.0" encoding="utf-8"?>
<a:theme xmlns:a="http://schemas.openxmlformats.org/drawingml/2006/main" name="1_Titles &amp; Breakers">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0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2_Titles &amp; Breakers">
  <a:themeElements>
    <a:clrScheme name="Cloud Campaign">
      <a:dk1>
        <a:srgbClr val="616161"/>
      </a:dk1>
      <a:lt1>
        <a:sysClr val="window" lastClr="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1B5CA9"/>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13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ScottHa Content">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12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2_ScottHa Content">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78A3CE81BD5B740BA2FE89D8C7B45DC" ma:contentTypeVersion="2" ma:contentTypeDescription="Create a new document." ma:contentTypeScope="" ma:versionID="cf8038ad9a29efdc607fc3cd750aeaa7">
  <xsd:schema xmlns:xsd="http://www.w3.org/2001/XMLSchema" xmlns:xs="http://www.w3.org/2001/XMLSchema" xmlns:p="http://schemas.microsoft.com/office/2006/metadata/properties" xmlns:ns2="79e35840-befe-4dcb-9ae2-2054f19531e9" targetNamespace="http://schemas.microsoft.com/office/2006/metadata/properties" ma:root="true" ma:fieldsID="31c0f1026f8a5cfe1663e5eaa6204c47" ns2:_="">
    <xsd:import namespace="79e35840-befe-4dcb-9ae2-2054f19531e9"/>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e35840-befe-4dcb-9ae2-2054f19531e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openxmlformats.org/package/2006/metadata/core-properties"/>
    <ds:schemaRef ds:uri="http://purl.org/dc/dcmitype/"/>
    <ds:schemaRef ds:uri="http://purl.org/dc/elements/1.1/"/>
    <ds:schemaRef ds:uri="http://schemas.microsoft.com/office/2006/metadata/properties"/>
    <ds:schemaRef ds:uri="http://schemas.microsoft.com/office/infopath/2007/PartnerControls"/>
    <ds:schemaRef ds:uri="79e35840-befe-4dcb-9ae2-2054f19531e9"/>
    <ds:schemaRef ds:uri="http://schemas.microsoft.com/office/2006/documentManagement/types"/>
    <ds:schemaRef ds:uri="http://www.w3.org/XML/1998/namespace"/>
    <ds:schemaRef ds:uri="http://purl.org/dc/term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21E430E6-0BC5-426F-AD1C-1C3FA4F1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9e35840-befe-4dcb-9ae2-2054f195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Org_ID_template_16-9_Business_PURPLE_1.potx</Template>
  <TotalTime>30942</TotalTime>
  <Words>2342</Words>
  <Application>Microsoft Office PowerPoint</Application>
  <PresentationFormat>Custom</PresentationFormat>
  <Paragraphs>375</Paragraphs>
  <Slides>35</Slides>
  <Notes>35</Notes>
  <HiddenSlides>0</HiddenSlides>
  <MMClips>0</MMClips>
  <ScaleCrop>false</ScaleCrop>
  <HeadingPairs>
    <vt:vector size="6" baseType="variant">
      <vt:variant>
        <vt:lpstr>Fonts Used</vt:lpstr>
      </vt:variant>
      <vt:variant>
        <vt:i4>14</vt:i4>
      </vt:variant>
      <vt:variant>
        <vt:lpstr>Theme</vt:lpstr>
      </vt:variant>
      <vt:variant>
        <vt:i4>13</vt:i4>
      </vt:variant>
      <vt:variant>
        <vt:lpstr>Slide Titles</vt:lpstr>
      </vt:variant>
      <vt:variant>
        <vt:i4>35</vt:i4>
      </vt:variant>
    </vt:vector>
  </HeadingPairs>
  <TitlesOfParts>
    <vt:vector size="62" baseType="lpstr">
      <vt:lpstr>ＭＳ Ｐゴシック</vt:lpstr>
      <vt:lpstr>Arial</vt:lpstr>
      <vt:lpstr>Avenir LT Pro 45 Book</vt:lpstr>
      <vt:lpstr>Calibri</vt:lpstr>
      <vt:lpstr>Consolas</vt:lpstr>
      <vt:lpstr>Lucida Grande</vt:lpstr>
      <vt:lpstr>Segoe</vt:lpstr>
      <vt:lpstr>Segoe UI</vt:lpstr>
      <vt:lpstr>Segoe UI Light</vt:lpstr>
      <vt:lpstr>Segoe ui light (Headings)</vt:lpstr>
      <vt:lpstr>Segoe UI Semibold</vt:lpstr>
      <vt:lpstr>Segoe UI Semilight</vt:lpstr>
      <vt:lpstr>Times New Roman</vt:lpstr>
      <vt:lpstr>Wingdings</vt:lpstr>
      <vt:lpstr>1_COLOR TEMPLATE</vt:lpstr>
      <vt:lpstr>TechEd 2014 Dk Blue</vt:lpstr>
      <vt:lpstr>1_Titles &amp; Breakers</vt:lpstr>
      <vt:lpstr>10_MSVID_White_16x9_2012-08-18</vt:lpstr>
      <vt:lpstr>2_Titles &amp; Breakers</vt:lpstr>
      <vt:lpstr>13_MSVID_White_16x9_2012-08-18</vt:lpstr>
      <vt:lpstr>ScottHa Content</vt:lpstr>
      <vt:lpstr>12_MSVID_White_16x9_2012-08-18</vt:lpstr>
      <vt:lpstr>2_ScottHa Content</vt:lpstr>
      <vt:lpstr>2_5-30536_Build_2014_Breakout_Template_White_16x9</vt:lpstr>
      <vt:lpstr>2_Azure Medium</vt:lpstr>
      <vt:lpstr>2_Azure Graphite</vt:lpstr>
      <vt:lpstr>6-30537_Envision 2016 Concurrent Template_Dark</vt:lpstr>
      <vt:lpstr>Intro to ASP.NET Core</vt:lpstr>
      <vt:lpstr>Introductions</vt:lpstr>
      <vt:lpstr>Outline</vt:lpstr>
      <vt:lpstr>Workshop resources</vt:lpstr>
      <vt:lpstr>.NET platform</vt:lpstr>
      <vt:lpstr>.NET Core -- Cross-platform services</vt:lpstr>
      <vt:lpstr>.NET Core</vt:lpstr>
      <vt:lpstr>http://redhatloves.net</vt:lpstr>
      <vt:lpstr>Supported OSes</vt:lpstr>
      <vt:lpstr>.NET Core</vt:lpstr>
      <vt:lpstr>PowerPoint Presentation</vt:lpstr>
      <vt:lpstr>.NET Core</vt:lpstr>
      <vt:lpstr>PowerPoint Presentation</vt:lpstr>
      <vt:lpstr>PowerPoint Presentation</vt:lpstr>
      <vt:lpstr>.NET Core</vt:lpstr>
      <vt:lpstr>.NET Open Source Contributions as of 2016</vt:lpstr>
      <vt:lpstr>Get .NET Core</vt:lpstr>
      <vt:lpstr>Getting Started with  .NET Core</vt:lpstr>
      <vt:lpstr>.NET Core Command Line Interface (CLI)</vt:lpstr>
      <vt:lpstr>ASP.NET Core</vt:lpstr>
      <vt:lpstr>Getting Started with ASP.NET Core</vt:lpstr>
      <vt:lpstr>Try it! Lab #1</vt:lpstr>
      <vt:lpstr>ASP.NET Core basics</vt:lpstr>
      <vt:lpstr>Configuring hosting properties</vt:lpstr>
      <vt:lpstr>Hosting</vt:lpstr>
      <vt:lpstr>Request handling</vt:lpstr>
      <vt:lpstr>RequestDelegate</vt:lpstr>
      <vt:lpstr>Middleware</vt:lpstr>
      <vt:lpstr>Middleware</vt:lpstr>
      <vt:lpstr>Middleware</vt:lpstr>
      <vt:lpstr>Middleware</vt:lpstr>
      <vt:lpstr>Dependency Injection</vt:lpstr>
      <vt:lpstr>Configuration</vt:lpstr>
      <vt:lpstr>Logging</vt:lpstr>
      <vt:lpstr>Try it! Labs #3-5</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Leaner, Faster, Web Apps with ASP.NET</dc:title>
  <dc:subject>&lt;Speech title here&gt;</dc:subject>
  <dc:creator>&lt;Speaker name here&gt;</dc:creator>
  <cp:keywords>ASP.NET, Visual Studio, Azure, .NET 2015</cp:keywords>
  <dc:description>Template: Maryfj_x000d_
Formatting: Maryf_x000d_
Audience Type: Internal</dc:description>
  <cp:lastModifiedBy>Jeffrey T. Fritz</cp:lastModifiedBy>
  <cp:revision>604</cp:revision>
  <cp:lastPrinted>2015-11-03T20:58:11Z</cp:lastPrinted>
  <dcterms:created xsi:type="dcterms:W3CDTF">2014-06-10T19:28:25Z</dcterms:created>
  <dcterms:modified xsi:type="dcterms:W3CDTF">2017-07-10T11:53:18Z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0x010100078A3CE81BD5B740BA2FE89D8C7B45DC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fs.IsStoryboard">
    <vt:bool>true</vt:bool>
  </property>
  <property fmtid="{D5CDD505-2E9C-101B-9397-08002B2CF9AE}" pid="12" name="MSIP_Label_f42aa342-8706-4288-bd11-ebb85995028c_Enabled">
    <vt:lpwstr>True</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Ref">
    <vt:lpwstr>https://api.informationprotection.azure.com/api/72f988bf-86f1-41af-91ab-2d7cd011db47</vt:lpwstr>
  </property>
  <property fmtid="{D5CDD505-2E9C-101B-9397-08002B2CF9AE}" pid="15" name="MSIP_Label_f42aa342-8706-4288-bd11-ebb85995028c_SetBy">
    <vt:lpwstr>daroth@microsoft.com</vt:lpwstr>
  </property>
  <property fmtid="{D5CDD505-2E9C-101B-9397-08002B2CF9AE}" pid="16" name="MSIP_Label_f42aa342-8706-4288-bd11-ebb85995028c_SetDate">
    <vt:lpwstr>2017-05-20T19:06:22.0536107-07:00</vt:lpwstr>
  </property>
  <property fmtid="{D5CDD505-2E9C-101B-9397-08002B2CF9AE}" pid="17" name="MSIP_Label_f42aa342-8706-4288-bd11-ebb85995028c_Name">
    <vt:lpwstr>General</vt:lpwstr>
  </property>
  <property fmtid="{D5CDD505-2E9C-101B-9397-08002B2CF9AE}" pid="18" name="MSIP_Label_f42aa342-8706-4288-bd11-ebb85995028c_Application">
    <vt:lpwstr>Microsoft Azure Information Protection</vt:lpwstr>
  </property>
  <property fmtid="{D5CDD505-2E9C-101B-9397-08002B2CF9AE}" pid="19" name="MSIP_Label_f42aa342-8706-4288-bd11-ebb85995028c_Extended_MSFT_Method">
    <vt:lpwstr>Automatic</vt:lpwstr>
  </property>
  <property fmtid="{D5CDD505-2E9C-101B-9397-08002B2CF9AE}" pid="20" name="Sensitivity">
    <vt:lpwstr>General</vt:lpwstr>
  </property>
</Properties>
</file>